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1.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9" r:id="rId2"/>
    <p:sldId id="257" r:id="rId3"/>
    <p:sldId id="258" r:id="rId4"/>
    <p:sldId id="261" r:id="rId5"/>
    <p:sldId id="262" r:id="rId6"/>
    <p:sldId id="263" r:id="rId7"/>
    <p:sldId id="264" r:id="rId8"/>
    <p:sldId id="265" r:id="rId9"/>
    <p:sldId id="266" r:id="rId10"/>
    <p:sldId id="267" r:id="rId11"/>
    <p:sldId id="268" r:id="rId12"/>
    <p:sldId id="269" r:id="rId13"/>
    <p:sldId id="270" r:id="rId14"/>
    <p:sldId id="273" r:id="rId15"/>
    <p:sldId id="272" r:id="rId16"/>
    <p:sldId id="271" r:id="rId17"/>
    <p:sldId id="274" r:id="rId18"/>
    <p:sldId id="276" r:id="rId19"/>
    <p:sldId id="275" r:id="rId20"/>
    <p:sldId id="278" r:id="rId21"/>
    <p:sldId id="277" r:id="rId22"/>
    <p:sldId id="279" r:id="rId23"/>
    <p:sldId id="283"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4" r:id="rId87"/>
    <p:sldId id="343" r:id="rId88"/>
    <p:sldId id="345" r:id="rId89"/>
    <p:sldId id="346" r:id="rId90"/>
    <p:sldId id="260" r:id="rId91"/>
  </p:sldIdLst>
  <p:sldSz cx="10287000" cy="6858000" type="35mm"/>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2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Sproul" initials="AS" lastIdx="1" clrIdx="0">
    <p:extLst>
      <p:ext uri="{19B8F6BF-5375-455C-9EA6-DF929625EA0E}">
        <p15:presenceInfo xmlns:p15="http://schemas.microsoft.com/office/powerpoint/2012/main" userId="64a830a0463be4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6" autoAdjust="0"/>
    <p:restoredTop sz="94660"/>
  </p:normalViewPr>
  <p:slideViewPr>
    <p:cSldViewPr>
      <p:cViewPr varScale="1">
        <p:scale>
          <a:sx n="108" d="100"/>
          <a:sy n="108" d="100"/>
        </p:scale>
        <p:origin x="1422" y="102"/>
      </p:cViewPr>
      <p:guideLst>
        <p:guide orient="horz" pos="2160"/>
        <p:guide pos="32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3T19:59:56.161"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230C9-3E94-44FE-85B3-4453E9471191}" type="datetimeFigureOut">
              <a:rPr lang="en-US" smtClean="0"/>
              <a:t>2/16/2021</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F35E0-5D66-462E-86C9-0D205B999B01}" type="slidenum">
              <a:rPr lang="en-US" smtClean="0"/>
              <a:t>‹#›</a:t>
            </a:fld>
            <a:endParaRPr lang="en-US"/>
          </a:p>
        </p:txBody>
      </p:sp>
    </p:spTree>
    <p:extLst>
      <p:ext uri="{BB962C8B-B14F-4D97-AF65-F5344CB8AC3E}">
        <p14:creationId xmlns:p14="http://schemas.microsoft.com/office/powerpoint/2010/main" val="122960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Fern cave is contained within Nat Mountain, shown on a misty autumn morning. We are in Jackson County in northern Alabama.</a:t>
            </a:r>
          </a:p>
        </p:txBody>
      </p:sp>
      <p:sp>
        <p:nvSpPr>
          <p:cNvPr id="4" name="Slide Number Placeholder 3"/>
          <p:cNvSpPr>
            <a:spLocks noGrp="1"/>
          </p:cNvSpPr>
          <p:nvPr>
            <p:ph type="sldNum" sz="quarter" idx="10"/>
          </p:nvPr>
        </p:nvSpPr>
        <p:spPr/>
        <p:txBody>
          <a:bodyPr/>
          <a:lstStyle/>
          <a:p>
            <a:fld id="{8ECF35E0-5D66-462E-86C9-0D205B999B01}" type="slidenum">
              <a:rPr lang="en-US" smtClean="0"/>
              <a:t>3</a:t>
            </a:fld>
            <a:endParaRPr lang="en-US"/>
          </a:p>
        </p:txBody>
      </p:sp>
    </p:spTree>
    <p:extLst>
      <p:ext uri="{BB962C8B-B14F-4D97-AF65-F5344CB8AC3E}">
        <p14:creationId xmlns:p14="http://schemas.microsoft.com/office/powerpoint/2010/main" val="404065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Bill Torode, followed by Jim Johnston, was most likely the first to see this part or the cave.</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12</a:t>
            </a:fld>
            <a:endParaRPr lang="en-US"/>
          </a:p>
        </p:txBody>
      </p:sp>
    </p:spTree>
    <p:extLst>
      <p:ext uri="{BB962C8B-B14F-4D97-AF65-F5344CB8AC3E}">
        <p14:creationId xmlns:p14="http://schemas.microsoft.com/office/powerpoint/2010/main" val="53925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Bill exclaimed, "We have a pit!" Jim retorted by saying, "We've got rope coming." Bill's response was, "If we tie every rope that we have with us today, we're still not getting down this thing!"</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13</a:t>
            </a:fld>
            <a:endParaRPr lang="en-US"/>
          </a:p>
        </p:txBody>
      </p:sp>
    </p:spTree>
    <p:extLst>
      <p:ext uri="{BB962C8B-B14F-4D97-AF65-F5344CB8AC3E}">
        <p14:creationId xmlns:p14="http://schemas.microsoft.com/office/powerpoint/2010/main" val="265580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was only later when the drop was first descended by Bill Cuddington that the awesome size of Surprise Pit was realized. At the Initial rig point, it was 437 feet deep.</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14</a:t>
            </a:fld>
            <a:endParaRPr lang="en-US"/>
          </a:p>
        </p:txBody>
      </p:sp>
    </p:spTree>
    <p:extLst>
      <p:ext uri="{BB962C8B-B14F-4D97-AF65-F5344CB8AC3E}">
        <p14:creationId xmlns:p14="http://schemas.microsoft.com/office/powerpoint/2010/main" val="244522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picture depicts less than half of the floor space of Surprise Pit.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15</a:t>
            </a:fld>
            <a:endParaRPr lang="en-US"/>
          </a:p>
        </p:txBody>
      </p:sp>
    </p:spTree>
    <p:extLst>
      <p:ext uri="{BB962C8B-B14F-4D97-AF65-F5344CB8AC3E}">
        <p14:creationId xmlns:p14="http://schemas.microsoft.com/office/powerpoint/2010/main" val="177096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massive boulder choke on the floor of the pit thwarted further exploration for many years.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16</a:t>
            </a:fld>
            <a:endParaRPr lang="en-US"/>
          </a:p>
        </p:txBody>
      </p:sp>
    </p:spTree>
    <p:extLst>
      <p:ext uri="{BB962C8B-B14F-4D97-AF65-F5344CB8AC3E}">
        <p14:creationId xmlns:p14="http://schemas.microsoft.com/office/powerpoint/2010/main" val="142093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1971, Bill Torode pioneered a new rig point from the top and rappelled halfway down the drop. By negotiating tricky ledges he ventured into a vast hall that now bears his name.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17</a:t>
            </a:fld>
            <a:endParaRPr lang="en-US"/>
          </a:p>
        </p:txBody>
      </p:sp>
    </p:spTree>
    <p:extLst>
      <p:ext uri="{BB962C8B-B14F-4D97-AF65-F5344CB8AC3E}">
        <p14:creationId xmlns:p14="http://schemas.microsoft.com/office/powerpoint/2010/main" val="175722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then realized that Surprise Pit is not really a pit at all, but a 1,000 foot long canyon that is over 400 feet deep in places.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18</a:t>
            </a:fld>
            <a:endParaRPr lang="en-US"/>
          </a:p>
        </p:txBody>
      </p:sp>
    </p:spTree>
    <p:extLst>
      <p:ext uri="{BB962C8B-B14F-4D97-AF65-F5344CB8AC3E}">
        <p14:creationId xmlns:p14="http://schemas.microsoft.com/office/powerpoint/2010/main" val="1836117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Torode Hall is very rarely visited.</a:t>
            </a:r>
          </a:p>
        </p:txBody>
      </p:sp>
      <p:sp>
        <p:nvSpPr>
          <p:cNvPr id="4" name="Slide Number Placeholder 3"/>
          <p:cNvSpPr>
            <a:spLocks noGrp="1"/>
          </p:cNvSpPr>
          <p:nvPr>
            <p:ph type="sldNum" sz="quarter" idx="10"/>
          </p:nvPr>
        </p:nvSpPr>
        <p:spPr/>
        <p:txBody>
          <a:bodyPr/>
          <a:lstStyle/>
          <a:p>
            <a:fld id="{8ECF35E0-5D66-462E-86C9-0D205B999B01}" type="slidenum">
              <a:rPr lang="en-US" smtClean="0"/>
              <a:t>19</a:t>
            </a:fld>
            <a:endParaRPr lang="en-US"/>
          </a:p>
        </p:txBody>
      </p:sp>
    </p:spTree>
    <p:extLst>
      <p:ext uri="{BB962C8B-B14F-4D97-AF65-F5344CB8AC3E}">
        <p14:creationId xmlns:p14="http://schemas.microsoft.com/office/powerpoint/2010/main" val="248218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it is a very unique and fascinating area of the cave.</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20</a:t>
            </a:fld>
            <a:endParaRPr lang="en-US"/>
          </a:p>
        </p:txBody>
      </p:sp>
    </p:spTree>
    <p:extLst>
      <p:ext uri="{BB962C8B-B14F-4D97-AF65-F5344CB8AC3E}">
        <p14:creationId xmlns:p14="http://schemas.microsoft.com/office/powerpoint/2010/main" val="874517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developed on two distinct levels, which are connected by gaping abysses.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21</a:t>
            </a:fld>
            <a:endParaRPr lang="en-US"/>
          </a:p>
        </p:txBody>
      </p:sp>
    </p:spTree>
    <p:extLst>
      <p:ext uri="{BB962C8B-B14F-4D97-AF65-F5344CB8AC3E}">
        <p14:creationId xmlns:p14="http://schemas.microsoft.com/office/powerpoint/2010/main" val="420301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cave is certainly one of the more diverse caves in the Southeast.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a:t>
            </a:fld>
            <a:endParaRPr lang="en-US"/>
          </a:p>
        </p:txBody>
      </p:sp>
    </p:spTree>
    <p:extLst>
      <p:ext uri="{BB962C8B-B14F-4D97-AF65-F5344CB8AC3E}">
        <p14:creationId xmlns:p14="http://schemas.microsoft.com/office/powerpoint/2010/main" val="2434687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It In addition to many delicate formations, It contains many massive ones also.</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22</a:t>
            </a:fld>
            <a:endParaRPr lang="en-US"/>
          </a:p>
        </p:txBody>
      </p:sp>
    </p:spTree>
    <p:extLst>
      <p:ext uri="{BB962C8B-B14F-4D97-AF65-F5344CB8AC3E}">
        <p14:creationId xmlns:p14="http://schemas.microsoft.com/office/powerpoint/2010/main" val="121911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hall terminates in profusely decorated massive flowstone flow.</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23</a:t>
            </a:fld>
            <a:endParaRPr lang="en-US"/>
          </a:p>
        </p:txBody>
      </p:sp>
    </p:spTree>
    <p:extLst>
      <p:ext uri="{BB962C8B-B14F-4D97-AF65-F5344CB8AC3E}">
        <p14:creationId xmlns:p14="http://schemas.microsoft.com/office/powerpoint/2010/main" val="2718820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1969, events reversed themselves and Jim Johnston discovered the entrance that bears his name. Bill Torode was immediately behind him.</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24</a:t>
            </a:fld>
            <a:endParaRPr lang="en-US"/>
          </a:p>
        </p:txBody>
      </p:sp>
    </p:spTree>
    <p:extLst>
      <p:ext uri="{BB962C8B-B14F-4D97-AF65-F5344CB8AC3E}">
        <p14:creationId xmlns:p14="http://schemas.microsoft.com/office/powerpoint/2010/main" val="348738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Johnston entrance opened up into a cornucopia of passage.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25</a:t>
            </a:fld>
            <a:endParaRPr lang="en-US"/>
          </a:p>
        </p:txBody>
      </p:sp>
    </p:spTree>
    <p:extLst>
      <p:ext uri="{BB962C8B-B14F-4D97-AF65-F5344CB8AC3E}">
        <p14:creationId xmlns:p14="http://schemas.microsoft.com/office/powerpoint/2010/main" val="288239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Virtually every lead that was checked, went.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26</a:t>
            </a:fld>
            <a:endParaRPr lang="en-US"/>
          </a:p>
        </p:txBody>
      </p:sp>
    </p:spTree>
    <p:extLst>
      <p:ext uri="{BB962C8B-B14F-4D97-AF65-F5344CB8AC3E}">
        <p14:creationId xmlns:p14="http://schemas.microsoft.com/office/powerpoint/2010/main" val="83259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Numerous alcoves, each with its own pristine beauty, were bypassed In the fever to push the cave to its limits.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27</a:t>
            </a:fld>
            <a:endParaRPr lang="en-US"/>
          </a:p>
        </p:txBody>
      </p:sp>
    </p:spTree>
    <p:extLst>
      <p:ext uri="{BB962C8B-B14F-4D97-AF65-F5344CB8AC3E}">
        <p14:creationId xmlns:p14="http://schemas.microsoft.com/office/powerpoint/2010/main" val="4128655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mapping efforts were split into two teams. One was headed by Bill Torode. The other by Don Myrick.</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28</a:t>
            </a:fld>
            <a:endParaRPr lang="en-US"/>
          </a:p>
        </p:txBody>
      </p:sp>
    </p:spTree>
    <p:extLst>
      <p:ext uri="{BB962C8B-B14F-4D97-AF65-F5344CB8AC3E}">
        <p14:creationId xmlns:p14="http://schemas.microsoft.com/office/powerpoint/2010/main" val="4116112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beautiful upper formation room, here depicted, was only an appetizer for what lay beyond.</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29</a:t>
            </a:fld>
            <a:endParaRPr lang="en-US"/>
          </a:p>
        </p:txBody>
      </p:sp>
    </p:spTree>
    <p:extLst>
      <p:ext uri="{BB962C8B-B14F-4D97-AF65-F5344CB8AC3E}">
        <p14:creationId xmlns:p14="http://schemas.microsoft.com/office/powerpoint/2010/main" val="145203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Elephant Ear Formation is one of the landmarks of the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30</a:t>
            </a:fld>
            <a:endParaRPr lang="en-US"/>
          </a:p>
        </p:txBody>
      </p:sp>
    </p:spTree>
    <p:extLst>
      <p:ext uri="{BB962C8B-B14F-4D97-AF65-F5344CB8AC3E}">
        <p14:creationId xmlns:p14="http://schemas.microsoft.com/office/powerpoint/2010/main" val="224634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 upper levels of the cave are punctuated by numerous shafts. This one Is 117 feet deep.</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31</a:t>
            </a:fld>
            <a:endParaRPr lang="en-US"/>
          </a:p>
        </p:txBody>
      </p:sp>
    </p:spTree>
    <p:extLst>
      <p:ext uri="{BB962C8B-B14F-4D97-AF65-F5344CB8AC3E}">
        <p14:creationId xmlns:p14="http://schemas.microsoft.com/office/powerpoint/2010/main" val="350953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vast majority of the cave appears very similar to the scene depicted here; however ...</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a:t>
            </a:fld>
            <a:endParaRPr lang="en-US"/>
          </a:p>
        </p:txBody>
      </p:sp>
    </p:spTree>
    <p:extLst>
      <p:ext uri="{BB962C8B-B14F-4D97-AF65-F5344CB8AC3E}">
        <p14:creationId xmlns:p14="http://schemas.microsoft.com/office/powerpoint/2010/main" val="787919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main routes through the cave runs directly over this drop.</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32</a:t>
            </a:fld>
            <a:endParaRPr lang="en-US"/>
          </a:p>
        </p:txBody>
      </p:sp>
    </p:spTree>
    <p:extLst>
      <p:ext uri="{BB962C8B-B14F-4D97-AF65-F5344CB8AC3E}">
        <p14:creationId xmlns:p14="http://schemas.microsoft.com/office/powerpoint/2010/main" val="274454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It is the magnificent 157-foot </a:t>
            </a:r>
            <a:r>
              <a:rPr lang="en-US" sz="1200" kern="1200" dirty="0" err="1">
                <a:solidFill>
                  <a:schemeClr val="tx1"/>
                </a:solidFill>
                <a:effectLst/>
                <a:latin typeface="+mn-lt"/>
                <a:ea typeface="+mn-ea"/>
                <a:cs typeface="+mn-cs"/>
              </a:rPr>
              <a:t>Altoid</a:t>
            </a:r>
            <a:r>
              <a:rPr lang="en-US" sz="1200" kern="1200" dirty="0">
                <a:solidFill>
                  <a:schemeClr val="tx1"/>
                </a:solidFill>
                <a:effectLst/>
                <a:latin typeface="+mn-lt"/>
                <a:ea typeface="+mn-ea"/>
                <a:cs typeface="+mn-cs"/>
              </a:rPr>
              <a:t> Pit.</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33</a:t>
            </a:fld>
            <a:endParaRPr lang="en-US"/>
          </a:p>
        </p:txBody>
      </p:sp>
    </p:spTree>
    <p:extLst>
      <p:ext uri="{BB962C8B-B14F-4D97-AF65-F5344CB8AC3E}">
        <p14:creationId xmlns:p14="http://schemas.microsoft.com/office/powerpoint/2010/main" val="2614418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almost everything else in Fern, the passage from its floor goes.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34</a:t>
            </a:fld>
            <a:endParaRPr lang="en-US"/>
          </a:p>
        </p:txBody>
      </p:sp>
    </p:spTree>
    <p:extLst>
      <p:ext uri="{BB962C8B-B14F-4D97-AF65-F5344CB8AC3E}">
        <p14:creationId xmlns:p14="http://schemas.microsoft.com/office/powerpoint/2010/main" val="277310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quickly ascertained that Fern cave is a vast 3-dimensional labyrinth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35</a:t>
            </a:fld>
            <a:endParaRPr lang="en-US"/>
          </a:p>
        </p:txBody>
      </p:sp>
    </p:spTree>
    <p:extLst>
      <p:ext uri="{BB962C8B-B14F-4D97-AF65-F5344CB8AC3E}">
        <p14:creationId xmlns:p14="http://schemas.microsoft.com/office/powerpoint/2010/main" val="2968112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…punctuated by deep shafts and vast rooms.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36</a:t>
            </a:fld>
            <a:endParaRPr lang="en-US"/>
          </a:p>
        </p:txBody>
      </p:sp>
    </p:spTree>
    <p:extLst>
      <p:ext uri="{BB962C8B-B14F-4D97-AF65-F5344CB8AC3E}">
        <p14:creationId xmlns:p14="http://schemas.microsoft.com/office/powerpoint/2010/main" val="1061994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series of short drops leads to the middle cave.</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37</a:t>
            </a:fld>
            <a:endParaRPr lang="en-US"/>
          </a:p>
        </p:txBody>
      </p:sp>
    </p:spTree>
    <p:extLst>
      <p:ext uri="{BB962C8B-B14F-4D97-AF65-F5344CB8AC3E}">
        <p14:creationId xmlns:p14="http://schemas.microsoft.com/office/powerpoint/2010/main" val="3294205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cave continues unabated.</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38</a:t>
            </a:fld>
            <a:endParaRPr lang="en-US"/>
          </a:p>
        </p:txBody>
      </p:sp>
    </p:spTree>
    <p:extLst>
      <p:ext uri="{BB962C8B-B14F-4D97-AF65-F5344CB8AC3E}">
        <p14:creationId xmlns:p14="http://schemas.microsoft.com/office/powerpoint/2010/main" val="286912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well as many of the formation displays.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39</a:t>
            </a:fld>
            <a:endParaRPr lang="en-US"/>
          </a:p>
        </p:txBody>
      </p:sp>
    </p:spTree>
    <p:extLst>
      <p:ext uri="{BB962C8B-B14F-4D97-AF65-F5344CB8AC3E}">
        <p14:creationId xmlns:p14="http://schemas.microsoft.com/office/powerpoint/2010/main" val="1747082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middle cave begins with a stream passage that runs midway between the upper entrances and the base of the mountain.</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40</a:t>
            </a:fld>
            <a:endParaRPr lang="en-US"/>
          </a:p>
        </p:txBody>
      </p:sp>
    </p:spTree>
    <p:extLst>
      <p:ext uri="{BB962C8B-B14F-4D97-AF65-F5344CB8AC3E}">
        <p14:creationId xmlns:p14="http://schemas.microsoft.com/office/powerpoint/2010/main" val="2618199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Bill Torode and his team mapped the upper leads ...</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41</a:t>
            </a:fld>
            <a:endParaRPr lang="en-US"/>
          </a:p>
        </p:txBody>
      </p:sp>
    </p:spTree>
    <p:extLst>
      <p:ext uri="{BB962C8B-B14F-4D97-AF65-F5344CB8AC3E}">
        <p14:creationId xmlns:p14="http://schemas.microsoft.com/office/powerpoint/2010/main" val="33941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wonderful anomalies occur, making it a splendid cave system.</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a:t>
            </a:fld>
            <a:endParaRPr lang="en-US"/>
          </a:p>
        </p:txBody>
      </p:sp>
    </p:spTree>
    <p:extLst>
      <p:ext uri="{BB962C8B-B14F-4D97-AF65-F5344CB8AC3E}">
        <p14:creationId xmlns:p14="http://schemas.microsoft.com/office/powerpoint/2010/main" val="2103636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 Myrick and his team mapped the Middle Cave and headed for the base of the mountain.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42</a:t>
            </a:fld>
            <a:endParaRPr lang="en-US"/>
          </a:p>
        </p:txBody>
      </p:sp>
    </p:spTree>
    <p:extLst>
      <p:ext uri="{BB962C8B-B14F-4D97-AF65-F5344CB8AC3E}">
        <p14:creationId xmlns:p14="http://schemas.microsoft.com/office/powerpoint/2010/main" val="128044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Their trek was not without numerous side passages and surprises.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43</a:t>
            </a:fld>
            <a:endParaRPr lang="en-US"/>
          </a:p>
        </p:txBody>
      </p:sp>
    </p:spTree>
    <p:extLst>
      <p:ext uri="{BB962C8B-B14F-4D97-AF65-F5344CB8AC3E}">
        <p14:creationId xmlns:p14="http://schemas.microsoft.com/office/powerpoint/2010/main" val="3216949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highlight of the Middle cave is the Balcony Room, so named because the passage Intersects this room at a balcony near its ceiling. The formation plastered to the opposite wall is 80 feet high. The lead at the top has been checked.</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44</a:t>
            </a:fld>
            <a:endParaRPr lang="en-US"/>
          </a:p>
        </p:txBody>
      </p:sp>
    </p:spTree>
    <p:extLst>
      <p:ext uri="{BB962C8B-B14F-4D97-AF65-F5344CB8AC3E}">
        <p14:creationId xmlns:p14="http://schemas.microsoft.com/office/powerpoint/2010/main" val="1993475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a tricky </a:t>
            </a:r>
            <a:r>
              <a:rPr lang="en-US" sz="1200" kern="1200" dirty="0" err="1">
                <a:solidFill>
                  <a:schemeClr val="tx1"/>
                </a:solidFill>
                <a:effectLst/>
                <a:latin typeface="+mn-lt"/>
                <a:ea typeface="+mn-ea"/>
                <a:cs typeface="+mn-cs"/>
              </a:rPr>
              <a:t>climbdown</a:t>
            </a:r>
            <a:r>
              <a:rPr lang="en-US" sz="1200" kern="1200" dirty="0">
                <a:solidFill>
                  <a:schemeClr val="tx1"/>
                </a:solidFill>
                <a:effectLst/>
                <a:latin typeface="+mn-lt"/>
                <a:ea typeface="+mn-ea"/>
                <a:cs typeface="+mn-cs"/>
              </a:rPr>
              <a:t> does exist to reach the floor,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45</a:t>
            </a:fld>
            <a:endParaRPr lang="en-US"/>
          </a:p>
        </p:txBody>
      </p:sp>
    </p:spTree>
    <p:extLst>
      <p:ext uri="{BB962C8B-B14F-4D97-AF65-F5344CB8AC3E}">
        <p14:creationId xmlns:p14="http://schemas.microsoft.com/office/powerpoint/2010/main" val="3730959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far more fun to rig an 80-foot drop into the room.</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46</a:t>
            </a:fld>
            <a:endParaRPr lang="en-US"/>
          </a:p>
        </p:txBody>
      </p:sp>
    </p:spTree>
    <p:extLst>
      <p:ext uri="{BB962C8B-B14F-4D97-AF65-F5344CB8AC3E}">
        <p14:creationId xmlns:p14="http://schemas.microsoft.com/office/powerpoint/2010/main" val="1313758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those who really know the cave, the Balcony room was aptly named. It has three different balconies adjoining it.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47</a:t>
            </a:fld>
            <a:endParaRPr lang="en-US"/>
          </a:p>
        </p:txBody>
      </p:sp>
    </p:spTree>
    <p:extLst>
      <p:ext uri="{BB962C8B-B14F-4D97-AF65-F5344CB8AC3E}">
        <p14:creationId xmlns:p14="http://schemas.microsoft.com/office/powerpoint/2010/main" val="2843745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middle cave formally ends in the vast West Room. But the cave continues. Through a series of drops out of this room, Don Myrick and his team reached the Lower Cave. Meanwhile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48</a:t>
            </a:fld>
            <a:endParaRPr lang="en-US"/>
          </a:p>
        </p:txBody>
      </p:sp>
    </p:spTree>
    <p:extLst>
      <p:ext uri="{BB962C8B-B14F-4D97-AF65-F5344CB8AC3E}">
        <p14:creationId xmlns:p14="http://schemas.microsoft.com/office/powerpoint/2010/main" val="4265244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Bill Torode and John French discovered a Heaven of Helictites in one of the upper levels.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49</a:t>
            </a:fld>
            <a:endParaRPr lang="en-US"/>
          </a:p>
        </p:txBody>
      </p:sp>
    </p:spTree>
    <p:extLst>
      <p:ext uri="{BB962C8B-B14F-4D97-AF65-F5344CB8AC3E}">
        <p14:creationId xmlns:p14="http://schemas.microsoft.com/office/powerpoint/2010/main" val="3397732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 bushes are over 18 inches in height.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50</a:t>
            </a:fld>
            <a:endParaRPr lang="en-US"/>
          </a:p>
        </p:txBody>
      </p:sp>
    </p:spTree>
    <p:extLst>
      <p:ext uri="{BB962C8B-B14F-4D97-AF65-F5344CB8AC3E}">
        <p14:creationId xmlns:p14="http://schemas.microsoft.com/office/powerpoint/2010/main" val="2069973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Others are small and delicate.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51</a:t>
            </a:fld>
            <a:endParaRPr lang="en-US"/>
          </a:p>
        </p:txBody>
      </p:sp>
    </p:spTree>
    <p:extLst>
      <p:ext uri="{BB962C8B-B14F-4D97-AF65-F5344CB8AC3E}">
        <p14:creationId xmlns:p14="http://schemas.microsoft.com/office/powerpoint/2010/main" val="424916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Such as the 110-foot deep Coney's Chasm here depicted.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a:t>
            </a:fld>
            <a:endParaRPr lang="en-US"/>
          </a:p>
        </p:txBody>
      </p:sp>
    </p:spTree>
    <p:extLst>
      <p:ext uri="{BB962C8B-B14F-4D97-AF65-F5344CB8AC3E}">
        <p14:creationId xmlns:p14="http://schemas.microsoft.com/office/powerpoint/2010/main" val="2064640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entire Helictite Heaven area has been designated as a</a:t>
            </a:r>
            <a:r>
              <a:rPr lang="en-US" sz="1200" i="1" kern="1200" dirty="0">
                <a:solidFill>
                  <a:schemeClr val="tx1"/>
                </a:solidFill>
                <a:effectLst/>
                <a:latin typeface="+mn-lt"/>
                <a:ea typeface="+mn-ea"/>
                <a:cs typeface="+mn-cs"/>
              </a:rPr>
              <a:t> helmets off</a:t>
            </a:r>
            <a:r>
              <a:rPr lang="en-US" sz="1200" kern="1200" dirty="0">
                <a:solidFill>
                  <a:schemeClr val="tx1"/>
                </a:solidFill>
                <a:effectLst/>
                <a:latin typeface="+mn-lt"/>
                <a:ea typeface="+mn-ea"/>
                <a:cs typeface="+mn-cs"/>
              </a:rPr>
              <a:t> area. This gives the helictites a fighting chance.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52</a:t>
            </a:fld>
            <a:endParaRPr lang="en-US"/>
          </a:p>
        </p:txBody>
      </p:sp>
    </p:spTree>
    <p:extLst>
      <p:ext uri="{BB962C8B-B14F-4D97-AF65-F5344CB8AC3E}">
        <p14:creationId xmlns:p14="http://schemas.microsoft.com/office/powerpoint/2010/main" val="3181469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also numerous examples of </a:t>
            </a:r>
            <a:r>
              <a:rPr lang="en-US" sz="1200" kern="1200" dirty="0" err="1">
                <a:solidFill>
                  <a:schemeClr val="tx1"/>
                </a:solidFill>
                <a:effectLst/>
                <a:latin typeface="+mn-lt"/>
                <a:ea typeface="+mn-ea"/>
                <a:cs typeface="+mn-cs"/>
              </a:rPr>
              <a:t>mlcro</a:t>
            </a:r>
            <a:r>
              <a:rPr lang="en-US" sz="1200" kern="1200" dirty="0">
                <a:solidFill>
                  <a:schemeClr val="tx1"/>
                </a:solidFill>
                <a:effectLst/>
                <a:latin typeface="+mn-lt"/>
                <a:ea typeface="+mn-ea"/>
                <a:cs typeface="+mn-cs"/>
              </a:rPr>
              <a:t>-helictites. This entire scene is less than 5 inches across.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53</a:t>
            </a:fld>
            <a:endParaRPr lang="en-US"/>
          </a:p>
        </p:txBody>
      </p:sp>
    </p:spTree>
    <p:extLst>
      <p:ext uri="{BB962C8B-B14F-4D97-AF65-F5344CB8AC3E}">
        <p14:creationId xmlns:p14="http://schemas.microsoft.com/office/powerpoint/2010/main" val="2409892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North Cave forms an appendix to the entire cave system.</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56</a:t>
            </a:fld>
            <a:endParaRPr lang="en-US"/>
          </a:p>
        </p:txBody>
      </p:sp>
    </p:spTree>
    <p:extLst>
      <p:ext uri="{BB962C8B-B14F-4D97-AF65-F5344CB8AC3E}">
        <p14:creationId xmlns:p14="http://schemas.microsoft.com/office/powerpoint/2010/main" val="3752800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could comprise a complete cave system in itself.</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57</a:t>
            </a:fld>
            <a:endParaRPr lang="en-US"/>
          </a:p>
        </p:txBody>
      </p:sp>
    </p:spTree>
    <p:extLst>
      <p:ext uri="{BB962C8B-B14F-4D97-AF65-F5344CB8AC3E}">
        <p14:creationId xmlns:p14="http://schemas.microsoft.com/office/powerpoint/2010/main" val="2610243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give some idea of the complexity of Fern Cave, it can be stated that the North Cave has 7 distinct levels spread out over 150 feet in elevation.</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58</a:t>
            </a:fld>
            <a:endParaRPr lang="en-US"/>
          </a:p>
        </p:txBody>
      </p:sp>
    </p:spTree>
    <p:extLst>
      <p:ext uri="{BB962C8B-B14F-4D97-AF65-F5344CB8AC3E}">
        <p14:creationId xmlns:p14="http://schemas.microsoft.com/office/powerpoint/2010/main" val="173429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entire cave system is spread out over about 530 feet in elevation and many more levels.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59</a:t>
            </a:fld>
            <a:endParaRPr lang="en-US"/>
          </a:p>
        </p:txBody>
      </p:sp>
    </p:spTree>
    <p:extLst>
      <p:ext uri="{BB962C8B-B14F-4D97-AF65-F5344CB8AC3E}">
        <p14:creationId xmlns:p14="http://schemas.microsoft.com/office/powerpoint/2010/main" val="133908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pristine beauty can be found in some of the obscure levels.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60</a:t>
            </a:fld>
            <a:endParaRPr lang="en-US"/>
          </a:p>
        </p:txBody>
      </p:sp>
    </p:spTree>
    <p:extLst>
      <p:ext uri="{BB962C8B-B14F-4D97-AF65-F5344CB8AC3E}">
        <p14:creationId xmlns:p14="http://schemas.microsoft.com/office/powerpoint/2010/main" val="2084148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photograph was taken in virgin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61</a:t>
            </a:fld>
            <a:endParaRPr lang="en-US"/>
          </a:p>
        </p:txBody>
      </p:sp>
    </p:spTree>
    <p:extLst>
      <p:ext uri="{BB962C8B-B14F-4D97-AF65-F5344CB8AC3E}">
        <p14:creationId xmlns:p14="http://schemas.microsoft.com/office/powerpoint/2010/main" val="1273690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Access down through the morgue entrance leads to a totally different type of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63</a:t>
            </a:fld>
            <a:endParaRPr lang="en-US"/>
          </a:p>
        </p:txBody>
      </p:sp>
    </p:spTree>
    <p:extLst>
      <p:ext uri="{BB962C8B-B14F-4D97-AF65-F5344CB8AC3E}">
        <p14:creationId xmlns:p14="http://schemas.microsoft.com/office/powerpoint/2010/main" val="677621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winter months, it is a hibernaculum for hundreds of thousands of bats. During these times, entry into this area of the cave is strictly forbidden.</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64</a:t>
            </a:fld>
            <a:endParaRPr lang="en-US"/>
          </a:p>
        </p:txBody>
      </p:sp>
    </p:spTree>
    <p:extLst>
      <p:ext uri="{BB962C8B-B14F-4D97-AF65-F5344CB8AC3E}">
        <p14:creationId xmlns:p14="http://schemas.microsoft.com/office/powerpoint/2010/main" val="329103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it has been over 31 years since the cave was discovered, exploration continues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a:t>
            </a:fld>
            <a:endParaRPr lang="en-US"/>
          </a:p>
        </p:txBody>
      </p:sp>
    </p:spTree>
    <p:extLst>
      <p:ext uri="{BB962C8B-B14F-4D97-AF65-F5344CB8AC3E}">
        <p14:creationId xmlns:p14="http://schemas.microsoft.com/office/powerpoint/2010/main" val="2686157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Large sections of the morgue are copiously decorated with bat guano.</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65</a:t>
            </a:fld>
            <a:endParaRPr lang="en-US"/>
          </a:p>
        </p:txBody>
      </p:sp>
    </p:spTree>
    <p:extLst>
      <p:ext uri="{BB962C8B-B14F-4D97-AF65-F5344CB8AC3E}">
        <p14:creationId xmlns:p14="http://schemas.microsoft.com/office/powerpoint/2010/main" val="1388035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Massive breakdown rooms are frequently encountered.</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66</a:t>
            </a:fld>
            <a:endParaRPr lang="en-US"/>
          </a:p>
        </p:txBody>
      </p:sp>
    </p:spTree>
    <p:extLst>
      <p:ext uri="{BB962C8B-B14F-4D97-AF65-F5344CB8AC3E}">
        <p14:creationId xmlns:p14="http://schemas.microsoft.com/office/powerpoint/2010/main" val="622656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has been said that the Morgue Cave is so bleak and barren that it is beautiful.</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67</a:t>
            </a:fld>
            <a:endParaRPr lang="en-US"/>
          </a:p>
        </p:txBody>
      </p:sp>
    </p:spTree>
    <p:extLst>
      <p:ext uri="{BB962C8B-B14F-4D97-AF65-F5344CB8AC3E}">
        <p14:creationId xmlns:p14="http://schemas.microsoft.com/office/powerpoint/2010/main" val="3670769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with everywhere else in Fern, it has shafts.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68</a:t>
            </a:fld>
            <a:endParaRPr lang="en-US"/>
          </a:p>
        </p:txBody>
      </p:sp>
    </p:spTree>
    <p:extLst>
      <p:ext uri="{BB962C8B-B14F-4D97-AF65-F5344CB8AC3E}">
        <p14:creationId xmlns:p14="http://schemas.microsoft.com/office/powerpoint/2010/main" val="2113447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normal condition of the sump entrance to Fern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69</a:t>
            </a:fld>
            <a:endParaRPr lang="en-US"/>
          </a:p>
        </p:txBody>
      </p:sp>
    </p:spTree>
    <p:extLst>
      <p:ext uri="{BB962C8B-B14F-4D97-AF65-F5344CB8AC3E}">
        <p14:creationId xmlns:p14="http://schemas.microsoft.com/office/powerpoint/2010/main" val="98426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perhaps a few months during the driest time of the year, this area becomes accessible.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70</a:t>
            </a:fld>
            <a:endParaRPr lang="en-US"/>
          </a:p>
        </p:txBody>
      </p:sp>
    </p:spTree>
    <p:extLst>
      <p:ext uri="{BB962C8B-B14F-4D97-AF65-F5344CB8AC3E}">
        <p14:creationId xmlns:p14="http://schemas.microsoft.com/office/powerpoint/2010/main" val="2464276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about 1,000 feet, the passage terminates in a real sump.</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71</a:t>
            </a:fld>
            <a:endParaRPr lang="en-US"/>
          </a:p>
        </p:txBody>
      </p:sp>
    </p:spTree>
    <p:extLst>
      <p:ext uri="{BB962C8B-B14F-4D97-AF65-F5344CB8AC3E}">
        <p14:creationId xmlns:p14="http://schemas.microsoft.com/office/powerpoint/2010/main" val="1857256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1978, a dive team entered the lower sump entrance and proceeded to the sump at the end of the passage.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72</a:t>
            </a:fld>
            <a:endParaRPr lang="en-US"/>
          </a:p>
        </p:txBody>
      </p:sp>
    </p:spTree>
    <p:extLst>
      <p:ext uri="{BB962C8B-B14F-4D97-AF65-F5344CB8AC3E}">
        <p14:creationId xmlns:p14="http://schemas.microsoft.com/office/powerpoint/2010/main" val="1690713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same time, a regular caving team worked its way from an upper entrance down through the mountain to a known sump in the Lower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73</a:t>
            </a:fld>
            <a:endParaRPr lang="en-US"/>
          </a:p>
        </p:txBody>
      </p:sp>
    </p:spTree>
    <p:extLst>
      <p:ext uri="{BB962C8B-B14F-4D97-AF65-F5344CB8AC3E}">
        <p14:creationId xmlns:p14="http://schemas.microsoft.com/office/powerpoint/2010/main" val="133677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result was the Champagne connection. Yes, we are toasting with real Champagne. On the left is Bob </a:t>
            </a:r>
            <a:r>
              <a:rPr lang="en-US" sz="1200" kern="1200" dirty="0" err="1">
                <a:solidFill>
                  <a:schemeClr val="tx1"/>
                </a:solidFill>
                <a:effectLst/>
                <a:latin typeface="+mn-lt"/>
                <a:ea typeface="+mn-ea"/>
                <a:cs typeface="+mn-cs"/>
              </a:rPr>
              <a:t>Millot</a:t>
            </a:r>
            <a:r>
              <a:rPr lang="en-US" sz="1200" kern="1200" dirty="0">
                <a:solidFill>
                  <a:schemeClr val="tx1"/>
                </a:solidFill>
                <a:effectLst/>
                <a:latin typeface="+mn-lt"/>
                <a:ea typeface="+mn-ea"/>
                <a:cs typeface="+mn-cs"/>
              </a:rPr>
              <a:t> and Joe Dabbs is in the center. The innocuous fellow on the right is the producer/photographer of this series.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74</a:t>
            </a:fld>
            <a:endParaRPr lang="en-US"/>
          </a:p>
        </p:txBody>
      </p:sp>
    </p:spTree>
    <p:extLst>
      <p:ext uri="{BB962C8B-B14F-4D97-AF65-F5344CB8AC3E}">
        <p14:creationId xmlns:p14="http://schemas.microsoft.com/office/powerpoint/2010/main" val="326651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discoveries are still being made.</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9</a:t>
            </a:fld>
            <a:endParaRPr lang="en-US"/>
          </a:p>
        </p:txBody>
      </p:sp>
    </p:spTree>
    <p:extLst>
      <p:ext uri="{BB962C8B-B14F-4D97-AF65-F5344CB8AC3E}">
        <p14:creationId xmlns:p14="http://schemas.microsoft.com/office/powerpoint/2010/main" val="2858070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sump room in the Lower Cave is a very unusual place. The cool air pressure from the rest of the cave forces its way through the sump. The result is an almost continuous reverberation of very unusual sounds. The waters literally speak.</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75</a:t>
            </a:fld>
            <a:endParaRPr lang="en-US"/>
          </a:p>
        </p:txBody>
      </p:sp>
    </p:spTree>
    <p:extLst>
      <p:ext uri="{BB962C8B-B14F-4D97-AF65-F5344CB8AC3E}">
        <p14:creationId xmlns:p14="http://schemas.microsoft.com/office/powerpoint/2010/main" val="2720646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Lower Cave in Fern is without a doubt the most pristine area of the cave. It is certainly the most remote.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76</a:t>
            </a:fld>
            <a:endParaRPr lang="en-US"/>
          </a:p>
        </p:txBody>
      </p:sp>
    </p:spTree>
    <p:extLst>
      <p:ext uri="{BB962C8B-B14F-4D97-AF65-F5344CB8AC3E}">
        <p14:creationId xmlns:p14="http://schemas.microsoft.com/office/powerpoint/2010/main" val="1919919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several miles are filled with broad avenues ...</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77</a:t>
            </a:fld>
            <a:endParaRPr lang="en-US"/>
          </a:p>
        </p:txBody>
      </p:sp>
    </p:spTree>
    <p:extLst>
      <p:ext uri="{BB962C8B-B14F-4D97-AF65-F5344CB8AC3E}">
        <p14:creationId xmlns:p14="http://schemas.microsoft.com/office/powerpoint/2010/main" val="37607395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spacious rooms.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78</a:t>
            </a:fld>
            <a:endParaRPr lang="en-US"/>
          </a:p>
        </p:txBody>
      </p:sp>
    </p:spTree>
    <p:extLst>
      <p:ext uri="{BB962C8B-B14F-4D97-AF65-F5344CB8AC3E}">
        <p14:creationId xmlns:p14="http://schemas.microsoft.com/office/powerpoint/2010/main" val="578753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Between the years 1969 and 1971, the cave was two distinct cave systems.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80</a:t>
            </a:fld>
            <a:endParaRPr lang="en-US"/>
          </a:p>
        </p:txBody>
      </p:sp>
    </p:spTree>
    <p:extLst>
      <p:ext uri="{BB962C8B-B14F-4D97-AF65-F5344CB8AC3E}">
        <p14:creationId xmlns:p14="http://schemas.microsoft.com/office/powerpoint/2010/main" val="3116892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was the Fern System and the cave around Surprise Pit.</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81</a:t>
            </a:fld>
            <a:endParaRPr lang="en-US"/>
          </a:p>
        </p:txBody>
      </p:sp>
    </p:spTree>
    <p:extLst>
      <p:ext uri="{BB962C8B-B14F-4D97-AF65-F5344CB8AC3E}">
        <p14:creationId xmlns:p14="http://schemas.microsoft.com/office/powerpoint/2010/main" val="1608912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1971, the two systems were connected by Don Myrick, Sherry Graham, and Dick Graham.</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82</a:t>
            </a:fld>
            <a:endParaRPr lang="en-US"/>
          </a:p>
        </p:txBody>
      </p:sp>
    </p:spTree>
    <p:extLst>
      <p:ext uri="{BB962C8B-B14F-4D97-AF65-F5344CB8AC3E}">
        <p14:creationId xmlns:p14="http://schemas.microsoft.com/office/powerpoint/2010/main" val="3857003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connection was made from the lower cave.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83</a:t>
            </a:fld>
            <a:endParaRPr lang="en-US"/>
          </a:p>
        </p:txBody>
      </p:sp>
    </p:spTree>
    <p:extLst>
      <p:ext uri="{BB962C8B-B14F-4D97-AF65-F5344CB8AC3E}">
        <p14:creationId xmlns:p14="http://schemas.microsoft.com/office/powerpoint/2010/main" val="40142235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modern connection. A joint American and USSR team splits up in the cave and rejoins In the Middle Cave. This team is from Ukraine. As we all know, only months later the USSR was no more.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85</a:t>
            </a:fld>
            <a:endParaRPr lang="en-US"/>
          </a:p>
        </p:txBody>
      </p:sp>
    </p:spTree>
    <p:extLst>
      <p:ext uri="{BB962C8B-B14F-4D97-AF65-F5344CB8AC3E}">
        <p14:creationId xmlns:p14="http://schemas.microsoft.com/office/powerpoint/2010/main" val="40435289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Fern Cave is currently in the process of being totally remapped by 'the Fern Cave Project. The highest standards are being used.</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86</a:t>
            </a:fld>
            <a:endParaRPr lang="en-US"/>
          </a:p>
        </p:txBody>
      </p:sp>
    </p:spTree>
    <p:extLst>
      <p:ext uri="{BB962C8B-B14F-4D97-AF65-F5344CB8AC3E}">
        <p14:creationId xmlns:p14="http://schemas.microsoft.com/office/powerpoint/2010/main" val="206032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visitors to Fern Cave are only aware of the Fern sink, so named, because of the proliferation of Ferns In the area.</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10</a:t>
            </a:fld>
            <a:endParaRPr lang="en-US"/>
          </a:p>
        </p:txBody>
      </p:sp>
    </p:spTree>
    <p:extLst>
      <p:ext uri="{BB962C8B-B14F-4D97-AF65-F5344CB8AC3E}">
        <p14:creationId xmlns:p14="http://schemas.microsoft.com/office/powerpoint/2010/main" val="2472513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the efforts of Bill Torode (shown here) and Don Myrick are by no means forgotten. The achievements of the Fern Cave Project are built upon these predecessors.</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87</a:t>
            </a:fld>
            <a:endParaRPr lang="en-US"/>
          </a:p>
        </p:txBody>
      </p:sp>
    </p:spTree>
    <p:extLst>
      <p:ext uri="{BB962C8B-B14F-4D97-AF65-F5344CB8AC3E}">
        <p14:creationId xmlns:p14="http://schemas.microsoft.com/office/powerpoint/2010/main" val="2922336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Fern Cave is owned by the Wheeler Wildlife National Refuge which is a part of the U.S. Department of the Interior. Entry is by permit only.</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88</a:t>
            </a:fld>
            <a:endParaRPr lang="en-US"/>
          </a:p>
        </p:txBody>
      </p:sp>
    </p:spTree>
    <p:extLst>
      <p:ext uri="{BB962C8B-B14F-4D97-AF65-F5344CB8AC3E}">
        <p14:creationId xmlns:p14="http://schemas.microsoft.com/office/powerpoint/2010/main" val="42062464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special debt of gratitude is owed to Mr. H. T. Stone, who is the current manager of the Wheeler Wildlife Refuge. He has worked with the caving community in a cooperative and efficacious manner in the management of this wonderful national resource.</a:t>
            </a:r>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89</a:t>
            </a:fld>
            <a:endParaRPr lang="en-US"/>
          </a:p>
        </p:txBody>
      </p:sp>
    </p:spTree>
    <p:extLst>
      <p:ext uri="{BB962C8B-B14F-4D97-AF65-F5344CB8AC3E}">
        <p14:creationId xmlns:p14="http://schemas.microsoft.com/office/powerpoint/2010/main" val="2548670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sink entrance, water cascades down a simple unadorned stream passage.</a:t>
            </a:r>
          </a:p>
          <a:p>
            <a:endParaRPr lang="en-US" dirty="0"/>
          </a:p>
        </p:txBody>
      </p:sp>
      <p:sp>
        <p:nvSpPr>
          <p:cNvPr id="4" name="Slide Number Placeholder 3"/>
          <p:cNvSpPr>
            <a:spLocks noGrp="1"/>
          </p:cNvSpPr>
          <p:nvPr>
            <p:ph type="sldNum" sz="quarter" idx="10"/>
          </p:nvPr>
        </p:nvSpPr>
        <p:spPr/>
        <p:txBody>
          <a:bodyPr/>
          <a:lstStyle/>
          <a:p>
            <a:fld id="{8ECF35E0-5D66-462E-86C9-0D205B999B01}" type="slidenum">
              <a:rPr lang="en-US" smtClean="0"/>
              <a:t>11</a:t>
            </a:fld>
            <a:endParaRPr lang="en-US"/>
          </a:p>
        </p:txBody>
      </p:sp>
    </p:spTree>
    <p:extLst>
      <p:ext uri="{BB962C8B-B14F-4D97-AF65-F5344CB8AC3E}">
        <p14:creationId xmlns:p14="http://schemas.microsoft.com/office/powerpoint/2010/main" val="42466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427"/>
            <a:ext cx="8743950" cy="1470025"/>
          </a:xfrm>
        </p:spPr>
        <p:txBody>
          <a:bodyPr/>
          <a:lstStyle/>
          <a:p>
            <a:r>
              <a:rPr lang="en-US"/>
              <a:t>Click to edit Master title style</a:t>
            </a:r>
          </a:p>
        </p:txBody>
      </p:sp>
      <p:sp>
        <p:nvSpPr>
          <p:cNvPr id="3" name="Subtitle 2"/>
          <p:cNvSpPr>
            <a:spLocks noGrp="1"/>
          </p:cNvSpPr>
          <p:nvPr>
            <p:ph type="subTitle" idx="1"/>
          </p:nvPr>
        </p:nvSpPr>
        <p:spPr>
          <a:xfrm>
            <a:off x="1543051" y="3886200"/>
            <a:ext cx="7200900" cy="1752600"/>
          </a:xfrm>
        </p:spPr>
        <p:txBody>
          <a:bodyPr/>
          <a:lstStyle>
            <a:lvl1pPr marL="0" indent="0" algn="ctr">
              <a:buNone/>
              <a:defRPr>
                <a:solidFill>
                  <a:schemeClr val="tx1">
                    <a:tint val="75000"/>
                  </a:schemeClr>
                </a:solidFill>
              </a:defRPr>
            </a:lvl1pPr>
            <a:lvl2pPr marL="514368" indent="0" algn="ctr">
              <a:buNone/>
              <a:defRPr>
                <a:solidFill>
                  <a:schemeClr val="tx1">
                    <a:tint val="75000"/>
                  </a:schemeClr>
                </a:solidFill>
              </a:defRPr>
            </a:lvl2pPr>
            <a:lvl3pPr marL="1028737" indent="0" algn="ctr">
              <a:buNone/>
              <a:defRPr>
                <a:solidFill>
                  <a:schemeClr val="tx1">
                    <a:tint val="75000"/>
                  </a:schemeClr>
                </a:solidFill>
              </a:defRPr>
            </a:lvl3pPr>
            <a:lvl4pPr marL="1543105" indent="0" algn="ctr">
              <a:buNone/>
              <a:defRPr>
                <a:solidFill>
                  <a:schemeClr val="tx1">
                    <a:tint val="75000"/>
                  </a:schemeClr>
                </a:solidFill>
              </a:defRPr>
            </a:lvl4pPr>
            <a:lvl5pPr marL="2057473" indent="0" algn="ctr">
              <a:buNone/>
              <a:defRPr>
                <a:solidFill>
                  <a:schemeClr val="tx1">
                    <a:tint val="75000"/>
                  </a:schemeClr>
                </a:solidFill>
              </a:defRPr>
            </a:lvl5pPr>
            <a:lvl6pPr marL="2571841" indent="0" algn="ctr">
              <a:buNone/>
              <a:defRPr>
                <a:solidFill>
                  <a:schemeClr val="tx1">
                    <a:tint val="75000"/>
                  </a:schemeClr>
                </a:solidFill>
              </a:defRPr>
            </a:lvl6pPr>
            <a:lvl7pPr marL="3086210" indent="0" algn="ctr">
              <a:buNone/>
              <a:defRPr>
                <a:solidFill>
                  <a:schemeClr val="tx1">
                    <a:tint val="75000"/>
                  </a:schemeClr>
                </a:solidFill>
              </a:defRPr>
            </a:lvl7pPr>
            <a:lvl8pPr marL="3600578" indent="0" algn="ctr">
              <a:buNone/>
              <a:defRPr>
                <a:solidFill>
                  <a:schemeClr val="tx1">
                    <a:tint val="75000"/>
                  </a:schemeClr>
                </a:solidFill>
              </a:defRPr>
            </a:lvl8pPr>
            <a:lvl9pPr marL="4114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96755D-0C50-4CF7-8D9A-9CA1BD214442}" type="datetimeFigureOut">
              <a:rPr lang="en-US"/>
              <a:pPr>
                <a:defRPr/>
              </a:pPr>
              <a:t>2/16/2021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C5E8A5-FCBF-48CA-A7F5-01B8B9671ECD}" type="slidenum">
              <a:rPr lang="en-US" altLang="en-US"/>
              <a:pPr/>
              <a:t>‹#›</a:t>
            </a:fld>
            <a:endParaRPr lang="en-US" altLang="en-US"/>
          </a:p>
        </p:txBody>
      </p:sp>
    </p:spTree>
    <p:extLst>
      <p:ext uri="{BB962C8B-B14F-4D97-AF65-F5344CB8AC3E}">
        <p14:creationId xmlns:p14="http://schemas.microsoft.com/office/powerpoint/2010/main" val="118104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9CCFFA-A183-496D-8A54-36B497AE7AB7}" type="datetimeFigureOut">
              <a:rPr lang="en-US"/>
              <a:pPr>
                <a:defRPr/>
              </a:pPr>
              <a:t>2/16/2021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36C64-DF48-4C6A-92F0-49B3F6E2E464}" type="slidenum">
              <a:rPr lang="en-US" altLang="en-US"/>
              <a:pPr/>
              <a:t>‹#›</a:t>
            </a:fld>
            <a:endParaRPr lang="en-US" altLang="en-US"/>
          </a:p>
        </p:txBody>
      </p:sp>
    </p:spTree>
    <p:extLst>
      <p:ext uri="{BB962C8B-B14F-4D97-AF65-F5344CB8AC3E}">
        <p14:creationId xmlns:p14="http://schemas.microsoft.com/office/powerpoint/2010/main" val="390131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0"/>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40"/>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CD4905-9694-407C-A4DF-D173A951D97F}" type="datetimeFigureOut">
              <a:rPr lang="en-US"/>
              <a:pPr>
                <a:defRPr/>
              </a:pPr>
              <a:t>2/16/2021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F458E0-A9C5-4D41-B769-CA0BE501A246}" type="slidenum">
              <a:rPr lang="en-US" altLang="en-US"/>
              <a:pPr/>
              <a:t>‹#›</a:t>
            </a:fld>
            <a:endParaRPr lang="en-US" altLang="en-US"/>
          </a:p>
        </p:txBody>
      </p:sp>
    </p:spTree>
    <p:extLst>
      <p:ext uri="{BB962C8B-B14F-4D97-AF65-F5344CB8AC3E}">
        <p14:creationId xmlns:p14="http://schemas.microsoft.com/office/powerpoint/2010/main" val="289880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29D4EC-F6A8-4AFA-8D40-58766373DCC9}" type="datetimeFigureOut">
              <a:rPr lang="en-US"/>
              <a:pPr>
                <a:defRPr/>
              </a:pPr>
              <a:t>2/16/2021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04EF945-AC0D-42BF-BB3B-B40BDE8641F7}" type="slidenum">
              <a:rPr lang="en-US" altLang="en-US"/>
              <a:pPr/>
              <a:t>‹#›</a:t>
            </a:fld>
            <a:endParaRPr lang="en-US" altLang="en-US"/>
          </a:p>
        </p:txBody>
      </p:sp>
    </p:spTree>
    <p:extLst>
      <p:ext uri="{BB962C8B-B14F-4D97-AF65-F5344CB8AC3E}">
        <p14:creationId xmlns:p14="http://schemas.microsoft.com/office/powerpoint/2010/main" val="361939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2"/>
            <a:ext cx="874395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250">
                <a:solidFill>
                  <a:schemeClr val="tx1">
                    <a:tint val="75000"/>
                  </a:schemeClr>
                </a:solidFill>
              </a:defRPr>
            </a:lvl1pPr>
            <a:lvl2pPr marL="514368" indent="0">
              <a:buNone/>
              <a:defRPr sz="2025">
                <a:solidFill>
                  <a:schemeClr val="tx1">
                    <a:tint val="75000"/>
                  </a:schemeClr>
                </a:solidFill>
              </a:defRPr>
            </a:lvl2pPr>
            <a:lvl3pPr marL="1028737" indent="0">
              <a:buNone/>
              <a:defRPr sz="1800">
                <a:solidFill>
                  <a:schemeClr val="tx1">
                    <a:tint val="75000"/>
                  </a:schemeClr>
                </a:solidFill>
              </a:defRPr>
            </a:lvl3pPr>
            <a:lvl4pPr marL="1543105" indent="0">
              <a:buNone/>
              <a:defRPr sz="1575">
                <a:solidFill>
                  <a:schemeClr val="tx1">
                    <a:tint val="75000"/>
                  </a:schemeClr>
                </a:solidFill>
              </a:defRPr>
            </a:lvl4pPr>
            <a:lvl5pPr marL="2057473" indent="0">
              <a:buNone/>
              <a:defRPr sz="1575">
                <a:solidFill>
                  <a:schemeClr val="tx1">
                    <a:tint val="75000"/>
                  </a:schemeClr>
                </a:solidFill>
              </a:defRPr>
            </a:lvl5pPr>
            <a:lvl6pPr marL="2571841" indent="0">
              <a:buNone/>
              <a:defRPr sz="1575">
                <a:solidFill>
                  <a:schemeClr val="tx1">
                    <a:tint val="75000"/>
                  </a:schemeClr>
                </a:solidFill>
              </a:defRPr>
            </a:lvl6pPr>
            <a:lvl7pPr marL="3086210" indent="0">
              <a:buNone/>
              <a:defRPr sz="1575">
                <a:solidFill>
                  <a:schemeClr val="tx1">
                    <a:tint val="75000"/>
                  </a:schemeClr>
                </a:solidFill>
              </a:defRPr>
            </a:lvl7pPr>
            <a:lvl8pPr marL="3600578" indent="0">
              <a:buNone/>
              <a:defRPr sz="1575">
                <a:solidFill>
                  <a:schemeClr val="tx1">
                    <a:tint val="75000"/>
                  </a:schemeClr>
                </a:solidFill>
              </a:defRPr>
            </a:lvl8pPr>
            <a:lvl9pPr marL="4114946"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B809ED-DC07-41C8-B633-A34EC20746A6}" type="datetimeFigureOut">
              <a:rPr lang="en-US"/>
              <a:pPr>
                <a:defRPr/>
              </a:pPr>
              <a:t>2/16/2021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A1087B4-B9BC-44CE-A2E6-EA54836096B8}" type="slidenum">
              <a:rPr lang="en-US" altLang="en-US"/>
              <a:pPr/>
              <a:t>‹#›</a:t>
            </a:fld>
            <a:endParaRPr lang="en-US" altLang="en-US"/>
          </a:p>
        </p:txBody>
      </p:sp>
    </p:spTree>
    <p:extLst>
      <p:ext uri="{BB962C8B-B14F-4D97-AF65-F5344CB8AC3E}">
        <p14:creationId xmlns:p14="http://schemas.microsoft.com/office/powerpoint/2010/main" val="11924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E4CDCDA-5F91-4362-9015-CD1F1DD51354}" type="datetimeFigureOut">
              <a:rPr lang="en-US"/>
              <a:pPr>
                <a:defRPr/>
              </a:pPr>
              <a:t>2/16/2021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6BA4664-F50D-4AFA-94FA-47370A5A994C}" type="slidenum">
              <a:rPr lang="en-US" altLang="en-US"/>
              <a:pPr/>
              <a:t>‹#›</a:t>
            </a:fld>
            <a:endParaRPr lang="en-US" altLang="en-US"/>
          </a:p>
        </p:txBody>
      </p:sp>
    </p:spTree>
    <p:extLst>
      <p:ext uri="{BB962C8B-B14F-4D97-AF65-F5344CB8AC3E}">
        <p14:creationId xmlns:p14="http://schemas.microsoft.com/office/powerpoint/2010/main" val="427633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1"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211"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3" y="1535113"/>
            <a:ext cx="4546997"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5653" y="2174875"/>
            <a:ext cx="4546997"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E5140C-6E28-4993-A605-8E8F8A9FF768}" type="datetimeFigureOut">
              <a:rPr lang="en-US"/>
              <a:pPr>
                <a:defRPr/>
              </a:pPr>
              <a:t>2/16/2021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918FA51-3C48-4FA8-8C9C-A0C551E46F23}" type="slidenum">
              <a:rPr lang="en-US" altLang="en-US"/>
              <a:pPr/>
              <a:t>‹#›</a:t>
            </a:fld>
            <a:endParaRPr lang="en-US" altLang="en-US"/>
          </a:p>
        </p:txBody>
      </p:sp>
    </p:spTree>
    <p:extLst>
      <p:ext uri="{BB962C8B-B14F-4D97-AF65-F5344CB8AC3E}">
        <p14:creationId xmlns:p14="http://schemas.microsoft.com/office/powerpoint/2010/main" val="105417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CCA756-1CCB-4E67-810B-B62771F9CB11}" type="datetimeFigureOut">
              <a:rPr lang="en-US"/>
              <a:pPr>
                <a:defRPr/>
              </a:pPr>
              <a:t>2/16/2021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B397DEB-4C94-48FB-820E-B8C347810080}" type="slidenum">
              <a:rPr lang="en-US" altLang="en-US"/>
              <a:pPr/>
              <a:t>‹#›</a:t>
            </a:fld>
            <a:endParaRPr lang="en-US" altLang="en-US"/>
          </a:p>
        </p:txBody>
      </p:sp>
    </p:spTree>
    <p:extLst>
      <p:ext uri="{BB962C8B-B14F-4D97-AF65-F5344CB8AC3E}">
        <p14:creationId xmlns:p14="http://schemas.microsoft.com/office/powerpoint/2010/main" val="424908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6EEA0F-4722-4297-B26A-49B60BE73978}" type="datetimeFigureOut">
              <a:rPr lang="en-US"/>
              <a:pPr>
                <a:defRPr/>
              </a:pPr>
              <a:t>2/16/2021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7A2849C-DC9E-403F-ADB4-A61079BE63E8}" type="slidenum">
              <a:rPr lang="en-US" altLang="en-US"/>
              <a:pPr/>
              <a:t>‹#›</a:t>
            </a:fld>
            <a:endParaRPr lang="en-US" altLang="en-US"/>
          </a:p>
        </p:txBody>
      </p:sp>
    </p:spTree>
    <p:extLst>
      <p:ext uri="{BB962C8B-B14F-4D97-AF65-F5344CB8AC3E}">
        <p14:creationId xmlns:p14="http://schemas.microsoft.com/office/powerpoint/2010/main" val="263215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1932" y="273052"/>
            <a:ext cx="5750719"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2"/>
            <a:ext cx="3384352" cy="4691063"/>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EAFDF6-A47B-417B-8425-513773E1ABD4}" type="datetimeFigureOut">
              <a:rPr lang="en-US"/>
              <a:pPr>
                <a:defRPr/>
              </a:pPr>
              <a:t>2/16/2021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A39713-E360-4CDB-B882-D00832869228}" type="slidenum">
              <a:rPr lang="en-US" altLang="en-US"/>
              <a:pPr/>
              <a:t>‹#›</a:t>
            </a:fld>
            <a:endParaRPr lang="en-US" altLang="en-US"/>
          </a:p>
        </p:txBody>
      </p:sp>
    </p:spTree>
    <p:extLst>
      <p:ext uri="{BB962C8B-B14F-4D97-AF65-F5344CB8AC3E}">
        <p14:creationId xmlns:p14="http://schemas.microsoft.com/office/powerpoint/2010/main" val="65439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600"/>
            </a:lvl1pPr>
            <a:lvl2pPr marL="514368" indent="0">
              <a:buNone/>
              <a:defRPr sz="3150"/>
            </a:lvl2pPr>
            <a:lvl3pPr marL="1028737" indent="0">
              <a:buNone/>
              <a:defRPr sz="2700"/>
            </a:lvl3pPr>
            <a:lvl4pPr marL="1543105" indent="0">
              <a:buNone/>
              <a:defRPr sz="2250"/>
            </a:lvl4pPr>
            <a:lvl5pPr marL="2057473" indent="0">
              <a:buNone/>
              <a:defRPr sz="2250"/>
            </a:lvl5pPr>
            <a:lvl6pPr marL="2571841" indent="0">
              <a:buNone/>
              <a:defRPr sz="2250"/>
            </a:lvl6pPr>
            <a:lvl7pPr marL="3086210" indent="0">
              <a:buNone/>
              <a:defRPr sz="2250"/>
            </a:lvl7pPr>
            <a:lvl8pPr marL="3600578" indent="0">
              <a:buNone/>
              <a:defRPr sz="2250"/>
            </a:lvl8pPr>
            <a:lvl9pPr marL="4114946" indent="0">
              <a:buNone/>
              <a:defRPr sz="225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DE9D9C-9324-4A1D-B15C-6ED582FFFB6F}" type="datetimeFigureOut">
              <a:rPr lang="en-US"/>
              <a:pPr>
                <a:defRPr/>
              </a:pPr>
              <a:t>2/16/2021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76AAF9-87D3-4A80-8DF3-5455742C1B7F}" type="slidenum">
              <a:rPr lang="en-US" altLang="en-US"/>
              <a:pPr/>
              <a:t>‹#›</a:t>
            </a:fld>
            <a:endParaRPr lang="en-US" altLang="en-US"/>
          </a:p>
        </p:txBody>
      </p:sp>
    </p:spTree>
    <p:extLst>
      <p:ext uri="{BB962C8B-B14F-4D97-AF65-F5344CB8AC3E}">
        <p14:creationId xmlns:p14="http://schemas.microsoft.com/office/powerpoint/2010/main" val="411652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1"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14351" y="1600202"/>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350">
                <a:solidFill>
                  <a:schemeClr val="tx1">
                    <a:tint val="75000"/>
                  </a:schemeClr>
                </a:solidFill>
                <a:latin typeface="+mn-lt"/>
                <a:cs typeface="+mn-cs"/>
              </a:defRPr>
            </a:lvl1pPr>
          </a:lstStyle>
          <a:p>
            <a:pPr>
              <a:defRPr/>
            </a:pPr>
            <a:fld id="{9AF93C5A-67A2-4C1F-8741-FF83D1266E90}" type="datetimeFigureOut">
              <a:rPr lang="en-US"/>
              <a:pPr>
                <a:defRPr/>
              </a:pPr>
              <a:t>2/16/2021</a:t>
            </a:fld>
            <a:endParaRPr lang="en-US"/>
          </a:p>
        </p:txBody>
      </p:sp>
      <p:sp>
        <p:nvSpPr>
          <p:cNvPr id="5" name="Footer Placeholder 4"/>
          <p:cNvSpPr>
            <a:spLocks noGrp="1"/>
          </p:cNvSpPr>
          <p:nvPr>
            <p:ph type="ftr" sz="quarter" idx="3"/>
          </p:nvPr>
        </p:nvSpPr>
        <p:spPr>
          <a:xfrm>
            <a:off x="3514726" y="6356352"/>
            <a:ext cx="3257550" cy="365125"/>
          </a:xfrm>
          <a:prstGeom prst="rect">
            <a:avLst/>
          </a:prstGeom>
        </p:spPr>
        <p:txBody>
          <a:bodyPr vert="horz" lIns="91440" tIns="45720" rIns="91440" bIns="45720" rtlCol="0" anchor="ctr"/>
          <a:lstStyle>
            <a:lvl1pPr algn="ctr" fontAlgn="auto">
              <a:spcBef>
                <a:spcPts val="0"/>
              </a:spcBef>
              <a:spcAft>
                <a:spcPts val="0"/>
              </a:spcAft>
              <a:defRPr sz="135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350">
                <a:solidFill>
                  <a:srgbClr val="FFFFFF"/>
                </a:solidFill>
                <a:latin typeface="Calibri" panose="020F0502020204030204" pitchFamily="34" charset="0"/>
              </a:defRPr>
            </a:lvl1pPr>
          </a:lstStyle>
          <a:p>
            <a:fld id="{61F922E8-567A-4F67-871A-0C225DBC335B}"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950" kern="1200">
          <a:solidFill>
            <a:schemeClr val="tx1"/>
          </a:solidFill>
          <a:latin typeface="+mj-lt"/>
          <a:ea typeface="+mj-ea"/>
          <a:cs typeface="+mj-cs"/>
        </a:defRPr>
      </a:lvl1pPr>
      <a:lvl2pPr algn="ctr" rtl="0" eaLnBrk="0" fontAlgn="base" hangingPunct="0">
        <a:spcBef>
          <a:spcPct val="0"/>
        </a:spcBef>
        <a:spcAft>
          <a:spcPct val="0"/>
        </a:spcAft>
        <a:defRPr sz="4950">
          <a:solidFill>
            <a:schemeClr val="tx1"/>
          </a:solidFill>
          <a:latin typeface="Calibri" pitchFamily="34" charset="0"/>
        </a:defRPr>
      </a:lvl2pPr>
      <a:lvl3pPr algn="ctr" rtl="0" eaLnBrk="0" fontAlgn="base" hangingPunct="0">
        <a:spcBef>
          <a:spcPct val="0"/>
        </a:spcBef>
        <a:spcAft>
          <a:spcPct val="0"/>
        </a:spcAft>
        <a:defRPr sz="4950">
          <a:solidFill>
            <a:schemeClr val="tx1"/>
          </a:solidFill>
          <a:latin typeface="Calibri" pitchFamily="34" charset="0"/>
        </a:defRPr>
      </a:lvl3pPr>
      <a:lvl4pPr algn="ctr" rtl="0" eaLnBrk="0" fontAlgn="base" hangingPunct="0">
        <a:spcBef>
          <a:spcPct val="0"/>
        </a:spcBef>
        <a:spcAft>
          <a:spcPct val="0"/>
        </a:spcAft>
        <a:defRPr sz="4950">
          <a:solidFill>
            <a:schemeClr val="tx1"/>
          </a:solidFill>
          <a:latin typeface="Calibri" pitchFamily="34" charset="0"/>
        </a:defRPr>
      </a:lvl4pPr>
      <a:lvl5pPr algn="ctr" rtl="0" eaLnBrk="0" fontAlgn="base" hangingPunct="0">
        <a:spcBef>
          <a:spcPct val="0"/>
        </a:spcBef>
        <a:spcAft>
          <a:spcPct val="0"/>
        </a:spcAft>
        <a:defRPr sz="4950">
          <a:solidFill>
            <a:schemeClr val="tx1"/>
          </a:solidFill>
          <a:latin typeface="Calibri" pitchFamily="34" charset="0"/>
        </a:defRPr>
      </a:lvl5pPr>
      <a:lvl6pPr marL="514368" algn="ctr" rtl="0" fontAlgn="base">
        <a:spcBef>
          <a:spcPct val="0"/>
        </a:spcBef>
        <a:spcAft>
          <a:spcPct val="0"/>
        </a:spcAft>
        <a:defRPr sz="4950">
          <a:solidFill>
            <a:schemeClr val="tx1"/>
          </a:solidFill>
          <a:latin typeface="Calibri" pitchFamily="34" charset="0"/>
        </a:defRPr>
      </a:lvl6pPr>
      <a:lvl7pPr marL="1028737" algn="ctr" rtl="0" fontAlgn="base">
        <a:spcBef>
          <a:spcPct val="0"/>
        </a:spcBef>
        <a:spcAft>
          <a:spcPct val="0"/>
        </a:spcAft>
        <a:defRPr sz="4950">
          <a:solidFill>
            <a:schemeClr val="tx1"/>
          </a:solidFill>
          <a:latin typeface="Calibri" pitchFamily="34" charset="0"/>
        </a:defRPr>
      </a:lvl7pPr>
      <a:lvl8pPr marL="1543105" algn="ctr" rtl="0" fontAlgn="base">
        <a:spcBef>
          <a:spcPct val="0"/>
        </a:spcBef>
        <a:spcAft>
          <a:spcPct val="0"/>
        </a:spcAft>
        <a:defRPr sz="4950">
          <a:solidFill>
            <a:schemeClr val="tx1"/>
          </a:solidFill>
          <a:latin typeface="Calibri" pitchFamily="34" charset="0"/>
        </a:defRPr>
      </a:lvl8pPr>
      <a:lvl9pPr marL="2057473" algn="ctr" rtl="0" fontAlgn="base">
        <a:spcBef>
          <a:spcPct val="0"/>
        </a:spcBef>
        <a:spcAft>
          <a:spcPct val="0"/>
        </a:spcAft>
        <a:defRPr sz="4950">
          <a:solidFill>
            <a:schemeClr val="tx1"/>
          </a:solidFill>
          <a:latin typeface="Calibri" pitchFamily="34" charset="0"/>
        </a:defRPr>
      </a:lvl9pPr>
    </p:titleStyle>
    <p:bodyStyle>
      <a:lvl1pPr marL="385776" indent="-385776"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35848" indent="-321480" algn="l"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2pPr>
      <a:lvl3pPr marL="1285921" indent="-257184"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00289"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4pPr>
      <a:lvl5pPr marL="2314657"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5pPr>
      <a:lvl6pPr marL="2829026"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6pPr>
      <a:lvl7pPr marL="3343394"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7pPr>
      <a:lvl8pPr marL="3857762"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8pPr>
      <a:lvl9pPr marL="4372130"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9pPr>
    </p:bodyStyle>
    <p:otherStyle>
      <a:defPPr>
        <a:defRPr lang="en-US"/>
      </a:defPPr>
      <a:lvl1pPr marL="0" algn="l" defTabSz="1028737" rtl="0" eaLnBrk="1" latinLnBrk="0" hangingPunct="1">
        <a:defRPr sz="2025" kern="1200">
          <a:solidFill>
            <a:schemeClr val="tx1"/>
          </a:solidFill>
          <a:latin typeface="+mn-lt"/>
          <a:ea typeface="+mn-ea"/>
          <a:cs typeface="+mn-cs"/>
        </a:defRPr>
      </a:lvl1pPr>
      <a:lvl2pPr marL="514368" algn="l" defTabSz="1028737" rtl="0" eaLnBrk="1" latinLnBrk="0" hangingPunct="1">
        <a:defRPr sz="2025" kern="1200">
          <a:solidFill>
            <a:schemeClr val="tx1"/>
          </a:solidFill>
          <a:latin typeface="+mn-lt"/>
          <a:ea typeface="+mn-ea"/>
          <a:cs typeface="+mn-cs"/>
        </a:defRPr>
      </a:lvl2pPr>
      <a:lvl3pPr marL="1028737" algn="l" defTabSz="1028737" rtl="0" eaLnBrk="1" latinLnBrk="0" hangingPunct="1">
        <a:defRPr sz="2025" kern="1200">
          <a:solidFill>
            <a:schemeClr val="tx1"/>
          </a:solidFill>
          <a:latin typeface="+mn-lt"/>
          <a:ea typeface="+mn-ea"/>
          <a:cs typeface="+mn-cs"/>
        </a:defRPr>
      </a:lvl3pPr>
      <a:lvl4pPr marL="1543105" algn="l" defTabSz="1028737" rtl="0" eaLnBrk="1" latinLnBrk="0" hangingPunct="1">
        <a:defRPr sz="2025" kern="1200">
          <a:solidFill>
            <a:schemeClr val="tx1"/>
          </a:solidFill>
          <a:latin typeface="+mn-lt"/>
          <a:ea typeface="+mn-ea"/>
          <a:cs typeface="+mn-cs"/>
        </a:defRPr>
      </a:lvl4pPr>
      <a:lvl5pPr marL="2057473" algn="l" defTabSz="1028737" rtl="0" eaLnBrk="1" latinLnBrk="0" hangingPunct="1">
        <a:defRPr sz="2025" kern="1200">
          <a:solidFill>
            <a:schemeClr val="tx1"/>
          </a:solidFill>
          <a:latin typeface="+mn-lt"/>
          <a:ea typeface="+mn-ea"/>
          <a:cs typeface="+mn-cs"/>
        </a:defRPr>
      </a:lvl5pPr>
      <a:lvl6pPr marL="2571841" algn="l" defTabSz="1028737" rtl="0" eaLnBrk="1" latinLnBrk="0" hangingPunct="1">
        <a:defRPr sz="2025" kern="1200">
          <a:solidFill>
            <a:schemeClr val="tx1"/>
          </a:solidFill>
          <a:latin typeface="+mn-lt"/>
          <a:ea typeface="+mn-ea"/>
          <a:cs typeface="+mn-cs"/>
        </a:defRPr>
      </a:lvl6pPr>
      <a:lvl7pPr marL="3086210" algn="l" defTabSz="1028737" rtl="0" eaLnBrk="1" latinLnBrk="0" hangingPunct="1">
        <a:defRPr sz="2025" kern="1200">
          <a:solidFill>
            <a:schemeClr val="tx1"/>
          </a:solidFill>
          <a:latin typeface="+mn-lt"/>
          <a:ea typeface="+mn-ea"/>
          <a:cs typeface="+mn-cs"/>
        </a:defRPr>
      </a:lvl7pPr>
      <a:lvl8pPr marL="3600578" algn="l" defTabSz="1028737" rtl="0" eaLnBrk="1" latinLnBrk="0" hangingPunct="1">
        <a:defRPr sz="2025" kern="1200">
          <a:solidFill>
            <a:schemeClr val="tx1"/>
          </a:solidFill>
          <a:latin typeface="+mn-lt"/>
          <a:ea typeface="+mn-ea"/>
          <a:cs typeface="+mn-cs"/>
        </a:defRPr>
      </a:lvl8pPr>
      <a:lvl9pPr marL="4114946" algn="l" defTabSz="1028737"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s://cave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11" name="TextBox 10">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12" name="Straight Connector 11">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The Magic Hollow </a:t>
            </a:r>
          </a:p>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Mountain – Fern Cave</a:t>
            </a:r>
          </a:p>
        </p:txBody>
      </p:sp>
      <p:sp>
        <p:nvSpPr>
          <p:cNvPr id="14"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1" y="5342564"/>
            <a:ext cx="10287001" cy="666328"/>
          </a:xfrm>
        </p:spPr>
        <p:txBody>
          <a:bodyPr/>
          <a:lstStyle/>
          <a:p>
            <a:r>
              <a:rPr lang="en-US" sz="2700" dirty="0"/>
              <a:t>John Van Swearingen IV (1994)</a:t>
            </a:r>
          </a:p>
        </p:txBody>
      </p:sp>
      <p:sp>
        <p:nvSpPr>
          <p:cNvPr id="15" name="TextBox 14">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S744             90 Slides           2/12/2021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9">
            <a:extLst>
              <a:ext uri="{FF2B5EF4-FFF2-40B4-BE49-F238E27FC236}">
                <a16:creationId xmlns:a16="http://schemas.microsoft.com/office/drawing/2014/main" id="{7212353D-30D5-480E-A1E9-DF8FA4EC32E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6445" y="1083182"/>
            <a:ext cx="6845710" cy="4679346"/>
          </a:xfrm>
          <a:prstGeom prst="rect">
            <a:avLst/>
          </a:prstGeom>
        </p:spPr>
      </p:pic>
    </p:spTree>
    <p:extLst>
      <p:ext uri="{BB962C8B-B14F-4D97-AF65-F5344CB8AC3E}">
        <p14:creationId xmlns:p14="http://schemas.microsoft.com/office/powerpoint/2010/main" val="1677164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0">
            <a:extLst>
              <a:ext uri="{FF2B5EF4-FFF2-40B4-BE49-F238E27FC236}">
                <a16:creationId xmlns:a16="http://schemas.microsoft.com/office/drawing/2014/main" id="{29F1FD9C-381E-40E6-B562-6AFC9E7DCD4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09419" y="1093170"/>
            <a:ext cx="6890019" cy="4703679"/>
          </a:xfrm>
          <a:prstGeom prst="rect">
            <a:avLst/>
          </a:prstGeom>
        </p:spPr>
      </p:pic>
    </p:spTree>
    <p:extLst>
      <p:ext uri="{BB962C8B-B14F-4D97-AF65-F5344CB8AC3E}">
        <p14:creationId xmlns:p14="http://schemas.microsoft.com/office/powerpoint/2010/main" val="234373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1">
            <a:extLst>
              <a:ext uri="{FF2B5EF4-FFF2-40B4-BE49-F238E27FC236}">
                <a16:creationId xmlns:a16="http://schemas.microsoft.com/office/drawing/2014/main" id="{545BDD40-67CB-4471-A2B5-6520AB7C8BF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1125" y="0"/>
            <a:ext cx="10064750" cy="6858000"/>
          </a:xfrm>
          <a:prstGeom prst="rect">
            <a:avLst/>
          </a:prstGeom>
        </p:spPr>
      </p:pic>
    </p:spTree>
    <p:extLst>
      <p:ext uri="{BB962C8B-B14F-4D97-AF65-F5344CB8AC3E}">
        <p14:creationId xmlns:p14="http://schemas.microsoft.com/office/powerpoint/2010/main" val="417428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2">
            <a:extLst>
              <a:ext uri="{FF2B5EF4-FFF2-40B4-BE49-F238E27FC236}">
                <a16:creationId xmlns:a16="http://schemas.microsoft.com/office/drawing/2014/main" id="{651DD567-C15C-4E3E-98DE-6D57991A243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04504" y="1084086"/>
            <a:ext cx="6881403" cy="4694830"/>
          </a:xfrm>
          <a:prstGeom prst="rect">
            <a:avLst/>
          </a:prstGeom>
        </p:spPr>
      </p:pic>
    </p:spTree>
    <p:extLst>
      <p:ext uri="{BB962C8B-B14F-4D97-AF65-F5344CB8AC3E}">
        <p14:creationId xmlns:p14="http://schemas.microsoft.com/office/powerpoint/2010/main" val="399633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5">
            <a:extLst>
              <a:ext uri="{FF2B5EF4-FFF2-40B4-BE49-F238E27FC236}">
                <a16:creationId xmlns:a16="http://schemas.microsoft.com/office/drawing/2014/main" id="{116B69D3-CB30-4E73-9B7E-4A4CF5D4856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3285" y="1086342"/>
            <a:ext cx="6865677" cy="4692994"/>
          </a:xfrm>
          <a:prstGeom prst="rect">
            <a:avLst/>
          </a:prstGeom>
        </p:spPr>
      </p:pic>
    </p:spTree>
    <p:extLst>
      <p:ext uri="{BB962C8B-B14F-4D97-AF65-F5344CB8AC3E}">
        <p14:creationId xmlns:p14="http://schemas.microsoft.com/office/powerpoint/2010/main" val="252699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4">
            <a:extLst>
              <a:ext uri="{FF2B5EF4-FFF2-40B4-BE49-F238E27FC236}">
                <a16:creationId xmlns:a16="http://schemas.microsoft.com/office/drawing/2014/main" id="{1A7F05F4-0358-4D3E-A73B-323DBD23FF2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1324032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3">
            <a:extLst>
              <a:ext uri="{FF2B5EF4-FFF2-40B4-BE49-F238E27FC236}">
                <a16:creationId xmlns:a16="http://schemas.microsoft.com/office/drawing/2014/main" id="{B8F09BC2-33F0-4287-A6D0-A06CD3B4E95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9" y="1095466"/>
            <a:ext cx="6858000" cy="4667070"/>
          </a:xfrm>
          <a:prstGeom prst="rect">
            <a:avLst/>
          </a:prstGeom>
        </p:spPr>
      </p:pic>
    </p:spTree>
    <p:extLst>
      <p:ext uri="{BB962C8B-B14F-4D97-AF65-F5344CB8AC3E}">
        <p14:creationId xmlns:p14="http://schemas.microsoft.com/office/powerpoint/2010/main" val="108460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6">
            <a:extLst>
              <a:ext uri="{FF2B5EF4-FFF2-40B4-BE49-F238E27FC236}">
                <a16:creationId xmlns:a16="http://schemas.microsoft.com/office/drawing/2014/main" id="{65268DB3-6DD1-4CC9-AB1B-AD71775486F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088090"/>
            <a:ext cx="6858000" cy="4681820"/>
          </a:xfrm>
          <a:prstGeom prst="rect">
            <a:avLst/>
          </a:prstGeom>
        </p:spPr>
      </p:pic>
    </p:spTree>
    <p:extLst>
      <p:ext uri="{BB962C8B-B14F-4D97-AF65-F5344CB8AC3E}">
        <p14:creationId xmlns:p14="http://schemas.microsoft.com/office/powerpoint/2010/main" val="2573727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8">
            <a:extLst>
              <a:ext uri="{FF2B5EF4-FFF2-40B4-BE49-F238E27FC236}">
                <a16:creationId xmlns:a16="http://schemas.microsoft.com/office/drawing/2014/main" id="{2F33DA1E-6AA8-4A94-AA88-5E8FE896F69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89568"/>
            <a:ext cx="6858001" cy="4678863"/>
          </a:xfrm>
          <a:prstGeom prst="rect">
            <a:avLst/>
          </a:prstGeom>
        </p:spPr>
      </p:pic>
    </p:spTree>
    <p:extLst>
      <p:ext uri="{BB962C8B-B14F-4D97-AF65-F5344CB8AC3E}">
        <p14:creationId xmlns:p14="http://schemas.microsoft.com/office/powerpoint/2010/main" val="344786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7">
            <a:extLst>
              <a:ext uri="{FF2B5EF4-FFF2-40B4-BE49-F238E27FC236}">
                <a16:creationId xmlns:a16="http://schemas.microsoft.com/office/drawing/2014/main" id="{6892E222-D632-4F57-9196-D76C17739AF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9" y="1089568"/>
            <a:ext cx="6858000" cy="4678863"/>
          </a:xfrm>
          <a:prstGeom prst="rect">
            <a:avLst/>
          </a:prstGeom>
        </p:spPr>
      </p:pic>
    </p:spTree>
    <p:extLst>
      <p:ext uri="{BB962C8B-B14F-4D97-AF65-F5344CB8AC3E}">
        <p14:creationId xmlns:p14="http://schemas.microsoft.com/office/powerpoint/2010/main" val="400315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
            <a:extLst>
              <a:ext uri="{FF2B5EF4-FFF2-40B4-BE49-F238E27FC236}">
                <a16:creationId xmlns:a16="http://schemas.microsoft.com/office/drawing/2014/main" id="{2E787EEC-57C8-4A28-BF5D-89C89FB83AE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0175" y="0"/>
            <a:ext cx="10026650" cy="6858000"/>
          </a:xfrm>
          <a:prstGeom prst="rect">
            <a:avLst/>
          </a:prstGeom>
        </p:spPr>
      </p:pic>
    </p:spTree>
    <p:extLst>
      <p:ext uri="{BB962C8B-B14F-4D97-AF65-F5344CB8AC3E}">
        <p14:creationId xmlns:p14="http://schemas.microsoft.com/office/powerpoint/2010/main" val="3718567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0">
            <a:extLst>
              <a:ext uri="{FF2B5EF4-FFF2-40B4-BE49-F238E27FC236}">
                <a16:creationId xmlns:a16="http://schemas.microsoft.com/office/drawing/2014/main" id="{1FD4AF12-BF85-441C-A850-8954782833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0650" y="0"/>
            <a:ext cx="10045700" cy="6858000"/>
          </a:xfrm>
          <a:prstGeom prst="rect">
            <a:avLst/>
          </a:prstGeom>
        </p:spPr>
      </p:pic>
    </p:spTree>
    <p:extLst>
      <p:ext uri="{BB962C8B-B14F-4D97-AF65-F5344CB8AC3E}">
        <p14:creationId xmlns:p14="http://schemas.microsoft.com/office/powerpoint/2010/main" val="52284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19">
            <a:extLst>
              <a:ext uri="{FF2B5EF4-FFF2-40B4-BE49-F238E27FC236}">
                <a16:creationId xmlns:a16="http://schemas.microsoft.com/office/drawing/2014/main" id="{725DE915-D031-400F-B105-DA59D8424A3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04935" y="1081482"/>
            <a:ext cx="6869374" cy="4683664"/>
          </a:xfrm>
          <a:prstGeom prst="rect">
            <a:avLst/>
          </a:prstGeom>
        </p:spPr>
      </p:pic>
    </p:spTree>
    <p:extLst>
      <p:ext uri="{BB962C8B-B14F-4D97-AF65-F5344CB8AC3E}">
        <p14:creationId xmlns:p14="http://schemas.microsoft.com/office/powerpoint/2010/main" val="644455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1">
            <a:extLst>
              <a:ext uri="{FF2B5EF4-FFF2-40B4-BE49-F238E27FC236}">
                <a16:creationId xmlns:a16="http://schemas.microsoft.com/office/drawing/2014/main" id="{0F54E048-23BE-4524-A01F-F16F5AAA01F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085127"/>
            <a:ext cx="6858000" cy="4687746"/>
          </a:xfrm>
          <a:prstGeom prst="rect">
            <a:avLst/>
          </a:prstGeom>
        </p:spPr>
      </p:pic>
    </p:spTree>
    <p:extLst>
      <p:ext uri="{BB962C8B-B14F-4D97-AF65-F5344CB8AC3E}">
        <p14:creationId xmlns:p14="http://schemas.microsoft.com/office/powerpoint/2010/main" val="28491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5">
            <a:extLst>
              <a:ext uri="{FF2B5EF4-FFF2-40B4-BE49-F238E27FC236}">
                <a16:creationId xmlns:a16="http://schemas.microsoft.com/office/drawing/2014/main" id="{7B7DE8F2-9CE7-4BDB-89E8-62C74C685DD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114425"/>
            <a:ext cx="6858000" cy="4629150"/>
          </a:xfrm>
          <a:prstGeom prst="rect">
            <a:avLst/>
          </a:prstGeom>
        </p:spPr>
      </p:pic>
    </p:spTree>
    <p:extLst>
      <p:ext uri="{BB962C8B-B14F-4D97-AF65-F5344CB8AC3E}">
        <p14:creationId xmlns:p14="http://schemas.microsoft.com/office/powerpoint/2010/main" val="1120832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2">
            <a:extLst>
              <a:ext uri="{FF2B5EF4-FFF2-40B4-BE49-F238E27FC236}">
                <a16:creationId xmlns:a16="http://schemas.microsoft.com/office/drawing/2014/main" id="{8FF61FB1-3028-43DA-B7B0-8876B51C2AD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89568"/>
            <a:ext cx="6858001" cy="4678863"/>
          </a:xfrm>
          <a:prstGeom prst="rect">
            <a:avLst/>
          </a:prstGeom>
        </p:spPr>
      </p:pic>
    </p:spTree>
    <p:extLst>
      <p:ext uri="{BB962C8B-B14F-4D97-AF65-F5344CB8AC3E}">
        <p14:creationId xmlns:p14="http://schemas.microsoft.com/office/powerpoint/2010/main" val="288263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3">
            <a:extLst>
              <a:ext uri="{FF2B5EF4-FFF2-40B4-BE49-F238E27FC236}">
                <a16:creationId xmlns:a16="http://schemas.microsoft.com/office/drawing/2014/main" id="{894CBE71-0EF6-4D21-AB5C-0888C28BA75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3025" y="0"/>
            <a:ext cx="10140950" cy="6858000"/>
          </a:xfrm>
          <a:prstGeom prst="rect">
            <a:avLst/>
          </a:prstGeom>
        </p:spPr>
      </p:pic>
    </p:spTree>
    <p:extLst>
      <p:ext uri="{BB962C8B-B14F-4D97-AF65-F5344CB8AC3E}">
        <p14:creationId xmlns:p14="http://schemas.microsoft.com/office/powerpoint/2010/main" val="1640111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4">
            <a:extLst>
              <a:ext uri="{FF2B5EF4-FFF2-40B4-BE49-F238E27FC236}">
                <a16:creationId xmlns:a16="http://schemas.microsoft.com/office/drawing/2014/main" id="{F257191E-CAE2-4049-AF06-31771D18A52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69525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6">
            <a:extLst>
              <a:ext uri="{FF2B5EF4-FFF2-40B4-BE49-F238E27FC236}">
                <a16:creationId xmlns:a16="http://schemas.microsoft.com/office/drawing/2014/main" id="{6328E700-8ABF-4B77-8991-48014AF319B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3350" y="0"/>
            <a:ext cx="10020300" cy="6858000"/>
          </a:xfrm>
          <a:prstGeom prst="rect">
            <a:avLst/>
          </a:prstGeom>
        </p:spPr>
      </p:pic>
    </p:spTree>
    <p:extLst>
      <p:ext uri="{BB962C8B-B14F-4D97-AF65-F5344CB8AC3E}">
        <p14:creationId xmlns:p14="http://schemas.microsoft.com/office/powerpoint/2010/main" val="187284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7">
            <a:extLst>
              <a:ext uri="{FF2B5EF4-FFF2-40B4-BE49-F238E27FC236}">
                <a16:creationId xmlns:a16="http://schemas.microsoft.com/office/drawing/2014/main" id="{3EF1D931-926B-4E45-B62E-CF1D7BB2F35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287442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8">
            <a:extLst>
              <a:ext uri="{FF2B5EF4-FFF2-40B4-BE49-F238E27FC236}">
                <a16:creationId xmlns:a16="http://schemas.microsoft.com/office/drawing/2014/main" id="{CD400C11-9FD3-4E9E-9780-DA98D27EC3B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7000" y="0"/>
            <a:ext cx="10033000" cy="6858000"/>
          </a:xfrm>
          <a:prstGeom prst="rect">
            <a:avLst/>
          </a:prstGeom>
        </p:spPr>
      </p:pic>
    </p:spTree>
    <p:extLst>
      <p:ext uri="{BB962C8B-B14F-4D97-AF65-F5344CB8AC3E}">
        <p14:creationId xmlns:p14="http://schemas.microsoft.com/office/powerpoint/2010/main" val="1008757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
            <a:extLst>
              <a:ext uri="{FF2B5EF4-FFF2-40B4-BE49-F238E27FC236}">
                <a16:creationId xmlns:a16="http://schemas.microsoft.com/office/drawing/2014/main" id="{3278608D-0D56-4469-93BF-B1CD8FFCD91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3825" y="0"/>
            <a:ext cx="10039350" cy="6858000"/>
          </a:xfrm>
          <a:prstGeom prst="rect">
            <a:avLst/>
          </a:prstGeom>
        </p:spPr>
      </p:pic>
    </p:spTree>
    <p:extLst>
      <p:ext uri="{BB962C8B-B14F-4D97-AF65-F5344CB8AC3E}">
        <p14:creationId xmlns:p14="http://schemas.microsoft.com/office/powerpoint/2010/main" val="1209258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29">
            <a:extLst>
              <a:ext uri="{FF2B5EF4-FFF2-40B4-BE49-F238E27FC236}">
                <a16:creationId xmlns:a16="http://schemas.microsoft.com/office/drawing/2014/main" id="{520AD3B2-B290-4631-A314-55797E22F09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73899" y="1085308"/>
            <a:ext cx="6864825" cy="4680563"/>
          </a:xfrm>
          <a:prstGeom prst="rect">
            <a:avLst/>
          </a:prstGeom>
        </p:spPr>
      </p:pic>
    </p:spTree>
    <p:extLst>
      <p:ext uri="{BB962C8B-B14F-4D97-AF65-F5344CB8AC3E}">
        <p14:creationId xmlns:p14="http://schemas.microsoft.com/office/powerpoint/2010/main" val="318071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0">
            <a:extLst>
              <a:ext uri="{FF2B5EF4-FFF2-40B4-BE49-F238E27FC236}">
                <a16:creationId xmlns:a16="http://schemas.microsoft.com/office/drawing/2014/main" id="{5AA6D096-2F4C-4924-AB4B-3114E0E6B61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2932487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1">
            <a:extLst>
              <a:ext uri="{FF2B5EF4-FFF2-40B4-BE49-F238E27FC236}">
                <a16:creationId xmlns:a16="http://schemas.microsoft.com/office/drawing/2014/main" id="{A9EF196C-ADC0-4EB9-A190-0D8D53F1743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9" y="1086609"/>
            <a:ext cx="6858000" cy="4684782"/>
          </a:xfrm>
          <a:prstGeom prst="rect">
            <a:avLst/>
          </a:prstGeom>
        </p:spPr>
      </p:pic>
    </p:spTree>
    <p:extLst>
      <p:ext uri="{BB962C8B-B14F-4D97-AF65-F5344CB8AC3E}">
        <p14:creationId xmlns:p14="http://schemas.microsoft.com/office/powerpoint/2010/main" val="205664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2">
            <a:extLst>
              <a:ext uri="{FF2B5EF4-FFF2-40B4-BE49-F238E27FC236}">
                <a16:creationId xmlns:a16="http://schemas.microsoft.com/office/drawing/2014/main" id="{68D89AC8-AE85-4CC7-A45A-BD0FC4002D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9951" y="1097973"/>
            <a:ext cx="6851515" cy="4668540"/>
          </a:xfrm>
          <a:prstGeom prst="rect">
            <a:avLst/>
          </a:prstGeom>
        </p:spPr>
      </p:pic>
    </p:spTree>
    <p:extLst>
      <p:ext uri="{BB962C8B-B14F-4D97-AF65-F5344CB8AC3E}">
        <p14:creationId xmlns:p14="http://schemas.microsoft.com/office/powerpoint/2010/main" val="1531013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3">
            <a:extLst>
              <a:ext uri="{FF2B5EF4-FFF2-40B4-BE49-F238E27FC236}">
                <a16:creationId xmlns:a16="http://schemas.microsoft.com/office/drawing/2014/main" id="{352CA486-05FC-43BE-826E-3FB6B62B2DD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0175" y="0"/>
            <a:ext cx="10026650" cy="6858000"/>
          </a:xfrm>
          <a:prstGeom prst="rect">
            <a:avLst/>
          </a:prstGeom>
        </p:spPr>
      </p:pic>
    </p:spTree>
    <p:extLst>
      <p:ext uri="{BB962C8B-B14F-4D97-AF65-F5344CB8AC3E}">
        <p14:creationId xmlns:p14="http://schemas.microsoft.com/office/powerpoint/2010/main" val="246838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4">
            <a:extLst>
              <a:ext uri="{FF2B5EF4-FFF2-40B4-BE49-F238E27FC236}">
                <a16:creationId xmlns:a16="http://schemas.microsoft.com/office/drawing/2014/main" id="{C097480B-0620-49E8-B643-ECB3D93204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098403"/>
            <a:ext cx="6858000" cy="4661196"/>
          </a:xfrm>
          <a:prstGeom prst="rect">
            <a:avLst/>
          </a:prstGeom>
        </p:spPr>
      </p:pic>
    </p:spTree>
    <p:extLst>
      <p:ext uri="{BB962C8B-B14F-4D97-AF65-F5344CB8AC3E}">
        <p14:creationId xmlns:p14="http://schemas.microsoft.com/office/powerpoint/2010/main" val="3479821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5">
            <a:extLst>
              <a:ext uri="{FF2B5EF4-FFF2-40B4-BE49-F238E27FC236}">
                <a16:creationId xmlns:a16="http://schemas.microsoft.com/office/drawing/2014/main" id="{81DD5312-3E17-4DDA-B434-3CE585D89E7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1600" y="0"/>
            <a:ext cx="10083800" cy="6858000"/>
          </a:xfrm>
          <a:prstGeom prst="rect">
            <a:avLst/>
          </a:prstGeom>
        </p:spPr>
      </p:pic>
    </p:spTree>
    <p:extLst>
      <p:ext uri="{BB962C8B-B14F-4D97-AF65-F5344CB8AC3E}">
        <p14:creationId xmlns:p14="http://schemas.microsoft.com/office/powerpoint/2010/main" val="111680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6">
            <a:extLst>
              <a:ext uri="{FF2B5EF4-FFF2-40B4-BE49-F238E27FC236}">
                <a16:creationId xmlns:a16="http://schemas.microsoft.com/office/drawing/2014/main" id="{8A3FC7A5-80CB-4C77-B05F-120FC826BE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098403"/>
            <a:ext cx="6858000" cy="4661196"/>
          </a:xfrm>
          <a:prstGeom prst="rect">
            <a:avLst/>
          </a:prstGeom>
        </p:spPr>
      </p:pic>
    </p:spTree>
    <p:extLst>
      <p:ext uri="{BB962C8B-B14F-4D97-AF65-F5344CB8AC3E}">
        <p14:creationId xmlns:p14="http://schemas.microsoft.com/office/powerpoint/2010/main" val="291219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7">
            <a:extLst>
              <a:ext uri="{FF2B5EF4-FFF2-40B4-BE49-F238E27FC236}">
                <a16:creationId xmlns:a16="http://schemas.microsoft.com/office/drawing/2014/main" id="{63036B1A-AF1A-4F52-A9CD-48F1C3A0645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7950" y="0"/>
            <a:ext cx="10071100" cy="6858000"/>
          </a:xfrm>
          <a:prstGeom prst="rect">
            <a:avLst/>
          </a:prstGeom>
        </p:spPr>
      </p:pic>
    </p:spTree>
    <p:extLst>
      <p:ext uri="{BB962C8B-B14F-4D97-AF65-F5344CB8AC3E}">
        <p14:creationId xmlns:p14="http://schemas.microsoft.com/office/powerpoint/2010/main" val="2872128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8">
            <a:extLst>
              <a:ext uri="{FF2B5EF4-FFF2-40B4-BE49-F238E27FC236}">
                <a16:creationId xmlns:a16="http://schemas.microsoft.com/office/drawing/2014/main" id="{AE66566D-BE72-4FFB-AC2E-3978229A271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8425" y="0"/>
            <a:ext cx="10090150" cy="6858000"/>
          </a:xfrm>
          <a:prstGeom prst="rect">
            <a:avLst/>
          </a:prstGeom>
        </p:spPr>
      </p:pic>
    </p:spTree>
    <p:extLst>
      <p:ext uri="{BB962C8B-B14F-4D97-AF65-F5344CB8AC3E}">
        <p14:creationId xmlns:p14="http://schemas.microsoft.com/office/powerpoint/2010/main" val="113515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
            <a:extLst>
              <a:ext uri="{FF2B5EF4-FFF2-40B4-BE49-F238E27FC236}">
                <a16:creationId xmlns:a16="http://schemas.microsoft.com/office/drawing/2014/main" id="{1E010391-D6D3-4549-A0ED-67F44DC6D5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088090"/>
            <a:ext cx="6858000" cy="4681820"/>
          </a:xfrm>
          <a:prstGeom prst="rect">
            <a:avLst/>
          </a:prstGeom>
        </p:spPr>
      </p:pic>
    </p:spTree>
    <p:extLst>
      <p:ext uri="{BB962C8B-B14F-4D97-AF65-F5344CB8AC3E}">
        <p14:creationId xmlns:p14="http://schemas.microsoft.com/office/powerpoint/2010/main" val="298278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39">
            <a:extLst>
              <a:ext uri="{FF2B5EF4-FFF2-40B4-BE49-F238E27FC236}">
                <a16:creationId xmlns:a16="http://schemas.microsoft.com/office/drawing/2014/main" id="{1D3D84CA-4EE8-4D85-9DA5-82BBB009489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7950" y="0"/>
            <a:ext cx="10071100" cy="6858000"/>
          </a:xfrm>
          <a:prstGeom prst="rect">
            <a:avLst/>
          </a:prstGeom>
        </p:spPr>
      </p:pic>
    </p:spTree>
    <p:extLst>
      <p:ext uri="{BB962C8B-B14F-4D97-AF65-F5344CB8AC3E}">
        <p14:creationId xmlns:p14="http://schemas.microsoft.com/office/powerpoint/2010/main" val="2040682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0">
            <a:extLst>
              <a:ext uri="{FF2B5EF4-FFF2-40B4-BE49-F238E27FC236}">
                <a16:creationId xmlns:a16="http://schemas.microsoft.com/office/drawing/2014/main" id="{FECE200F-7C80-44A2-8774-378559DE9D7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27749" y="1113118"/>
            <a:ext cx="6842220" cy="4647546"/>
          </a:xfrm>
          <a:prstGeom prst="rect">
            <a:avLst/>
          </a:prstGeom>
        </p:spPr>
      </p:pic>
    </p:spTree>
    <p:extLst>
      <p:ext uri="{BB962C8B-B14F-4D97-AF65-F5344CB8AC3E}">
        <p14:creationId xmlns:p14="http://schemas.microsoft.com/office/powerpoint/2010/main" val="3108045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1">
            <a:extLst>
              <a:ext uri="{FF2B5EF4-FFF2-40B4-BE49-F238E27FC236}">
                <a16:creationId xmlns:a16="http://schemas.microsoft.com/office/drawing/2014/main" id="{775A9A6D-0CA6-4B93-B1D5-3A0FA543EB1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2075" y="0"/>
            <a:ext cx="10102850" cy="6858000"/>
          </a:xfrm>
          <a:prstGeom prst="rect">
            <a:avLst/>
          </a:prstGeom>
        </p:spPr>
      </p:pic>
    </p:spTree>
    <p:extLst>
      <p:ext uri="{BB962C8B-B14F-4D97-AF65-F5344CB8AC3E}">
        <p14:creationId xmlns:p14="http://schemas.microsoft.com/office/powerpoint/2010/main" val="1403628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2">
            <a:extLst>
              <a:ext uri="{FF2B5EF4-FFF2-40B4-BE49-F238E27FC236}">
                <a16:creationId xmlns:a16="http://schemas.microsoft.com/office/drawing/2014/main" id="{2DF0C985-B507-4D4E-A432-2203C03461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92520"/>
            <a:ext cx="6858001" cy="4672959"/>
          </a:xfrm>
          <a:prstGeom prst="rect">
            <a:avLst/>
          </a:prstGeom>
        </p:spPr>
      </p:pic>
    </p:spTree>
    <p:extLst>
      <p:ext uri="{BB962C8B-B14F-4D97-AF65-F5344CB8AC3E}">
        <p14:creationId xmlns:p14="http://schemas.microsoft.com/office/powerpoint/2010/main" val="3527503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3">
            <a:extLst>
              <a:ext uri="{FF2B5EF4-FFF2-40B4-BE49-F238E27FC236}">
                <a16:creationId xmlns:a16="http://schemas.microsoft.com/office/drawing/2014/main" id="{5C921F16-EEA0-4111-B887-B8979BF5B73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98403"/>
            <a:ext cx="6858002" cy="4661197"/>
          </a:xfrm>
          <a:prstGeom prst="rect">
            <a:avLst/>
          </a:prstGeom>
        </p:spPr>
      </p:pic>
    </p:spTree>
    <p:extLst>
      <p:ext uri="{BB962C8B-B14F-4D97-AF65-F5344CB8AC3E}">
        <p14:creationId xmlns:p14="http://schemas.microsoft.com/office/powerpoint/2010/main" val="799140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4">
            <a:extLst>
              <a:ext uri="{FF2B5EF4-FFF2-40B4-BE49-F238E27FC236}">
                <a16:creationId xmlns:a16="http://schemas.microsoft.com/office/drawing/2014/main" id="{AA9E51B1-FAA8-4D82-9CA0-7EBAFD48C77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96935"/>
            <a:ext cx="6858002" cy="4664132"/>
          </a:xfrm>
          <a:prstGeom prst="rect">
            <a:avLst/>
          </a:prstGeom>
        </p:spPr>
      </p:pic>
    </p:spTree>
    <p:extLst>
      <p:ext uri="{BB962C8B-B14F-4D97-AF65-F5344CB8AC3E}">
        <p14:creationId xmlns:p14="http://schemas.microsoft.com/office/powerpoint/2010/main" val="3832061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5">
            <a:extLst>
              <a:ext uri="{FF2B5EF4-FFF2-40B4-BE49-F238E27FC236}">
                <a16:creationId xmlns:a16="http://schemas.microsoft.com/office/drawing/2014/main" id="{13A0B38F-B6B2-41BC-B146-5F1C700ED85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098403"/>
            <a:ext cx="6858002" cy="4661197"/>
          </a:xfrm>
          <a:prstGeom prst="rect">
            <a:avLst/>
          </a:prstGeom>
        </p:spPr>
      </p:pic>
    </p:spTree>
    <p:extLst>
      <p:ext uri="{BB962C8B-B14F-4D97-AF65-F5344CB8AC3E}">
        <p14:creationId xmlns:p14="http://schemas.microsoft.com/office/powerpoint/2010/main" val="451081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6">
            <a:extLst>
              <a:ext uri="{FF2B5EF4-FFF2-40B4-BE49-F238E27FC236}">
                <a16:creationId xmlns:a16="http://schemas.microsoft.com/office/drawing/2014/main" id="{AD0B5252-D2EB-41FC-8814-C6FA26528B2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850" y="0"/>
            <a:ext cx="10147300" cy="6858000"/>
          </a:xfrm>
          <a:prstGeom prst="rect">
            <a:avLst/>
          </a:prstGeom>
        </p:spPr>
      </p:pic>
    </p:spTree>
    <p:extLst>
      <p:ext uri="{BB962C8B-B14F-4D97-AF65-F5344CB8AC3E}">
        <p14:creationId xmlns:p14="http://schemas.microsoft.com/office/powerpoint/2010/main" val="3597979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7">
            <a:extLst>
              <a:ext uri="{FF2B5EF4-FFF2-40B4-BE49-F238E27FC236}">
                <a16:creationId xmlns:a16="http://schemas.microsoft.com/office/drawing/2014/main" id="{3890343D-BFAA-4207-800E-7BA015BC8DF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4775" y="0"/>
            <a:ext cx="10077450" cy="6858000"/>
          </a:xfrm>
          <a:prstGeom prst="rect">
            <a:avLst/>
          </a:prstGeom>
        </p:spPr>
      </p:pic>
    </p:spTree>
    <p:extLst>
      <p:ext uri="{BB962C8B-B14F-4D97-AF65-F5344CB8AC3E}">
        <p14:creationId xmlns:p14="http://schemas.microsoft.com/office/powerpoint/2010/main" val="1858112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8">
            <a:extLst>
              <a:ext uri="{FF2B5EF4-FFF2-40B4-BE49-F238E27FC236}">
                <a16:creationId xmlns:a16="http://schemas.microsoft.com/office/drawing/2014/main" id="{6C82782A-F0AE-43A5-A8E8-9C89D1D8914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24357" y="1152858"/>
            <a:ext cx="6796617" cy="4613668"/>
          </a:xfrm>
          <a:prstGeom prst="rect">
            <a:avLst/>
          </a:prstGeom>
        </p:spPr>
      </p:pic>
    </p:spTree>
    <p:extLst>
      <p:ext uri="{BB962C8B-B14F-4D97-AF65-F5344CB8AC3E}">
        <p14:creationId xmlns:p14="http://schemas.microsoft.com/office/powerpoint/2010/main" val="293300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
            <a:extLst>
              <a:ext uri="{FF2B5EF4-FFF2-40B4-BE49-F238E27FC236}">
                <a16:creationId xmlns:a16="http://schemas.microsoft.com/office/drawing/2014/main" id="{D5D9F150-B275-4D8D-9CB8-4CA1C315085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0126" y="1089501"/>
            <a:ext cx="6885643" cy="4706642"/>
          </a:xfrm>
          <a:prstGeom prst="rect">
            <a:avLst/>
          </a:prstGeom>
        </p:spPr>
      </p:pic>
    </p:spTree>
    <p:extLst>
      <p:ext uri="{BB962C8B-B14F-4D97-AF65-F5344CB8AC3E}">
        <p14:creationId xmlns:p14="http://schemas.microsoft.com/office/powerpoint/2010/main" val="1388595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49">
            <a:extLst>
              <a:ext uri="{FF2B5EF4-FFF2-40B4-BE49-F238E27FC236}">
                <a16:creationId xmlns:a16="http://schemas.microsoft.com/office/drawing/2014/main" id="{4A9C027A-FECA-4849-87BE-ACAF1BE72B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2075" y="0"/>
            <a:ext cx="10102850" cy="6858000"/>
          </a:xfrm>
          <a:prstGeom prst="rect">
            <a:avLst/>
          </a:prstGeom>
        </p:spPr>
      </p:pic>
    </p:spTree>
    <p:extLst>
      <p:ext uri="{BB962C8B-B14F-4D97-AF65-F5344CB8AC3E}">
        <p14:creationId xmlns:p14="http://schemas.microsoft.com/office/powerpoint/2010/main" val="1258864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0">
            <a:extLst>
              <a:ext uri="{FF2B5EF4-FFF2-40B4-BE49-F238E27FC236}">
                <a16:creationId xmlns:a16="http://schemas.microsoft.com/office/drawing/2014/main" id="{4E7019D5-C746-4737-8B78-13A1D73E232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8"/>
            <a:ext cx="10287000" cy="6853237"/>
          </a:xfrm>
          <a:prstGeom prst="rect">
            <a:avLst/>
          </a:prstGeom>
        </p:spPr>
      </p:pic>
    </p:spTree>
    <p:extLst>
      <p:ext uri="{BB962C8B-B14F-4D97-AF65-F5344CB8AC3E}">
        <p14:creationId xmlns:p14="http://schemas.microsoft.com/office/powerpoint/2010/main" val="1289376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1">
            <a:extLst>
              <a:ext uri="{FF2B5EF4-FFF2-40B4-BE49-F238E27FC236}">
                <a16:creationId xmlns:a16="http://schemas.microsoft.com/office/drawing/2014/main" id="{827A131E-3579-4689-92E9-5B6F04BE7C6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8"/>
            <a:ext cx="10287000" cy="6853237"/>
          </a:xfrm>
          <a:prstGeom prst="rect">
            <a:avLst/>
          </a:prstGeom>
        </p:spPr>
      </p:pic>
    </p:spTree>
    <p:extLst>
      <p:ext uri="{BB962C8B-B14F-4D97-AF65-F5344CB8AC3E}">
        <p14:creationId xmlns:p14="http://schemas.microsoft.com/office/powerpoint/2010/main" val="3513903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2">
            <a:extLst>
              <a:ext uri="{FF2B5EF4-FFF2-40B4-BE49-F238E27FC236}">
                <a16:creationId xmlns:a16="http://schemas.microsoft.com/office/drawing/2014/main" id="{E68105D5-EE94-45C2-8EDB-CE6F385C9F2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175" y="0"/>
            <a:ext cx="10280650" cy="6858000"/>
          </a:xfrm>
          <a:prstGeom prst="rect">
            <a:avLst/>
          </a:prstGeom>
        </p:spPr>
      </p:pic>
    </p:spTree>
    <p:extLst>
      <p:ext uri="{BB962C8B-B14F-4D97-AF65-F5344CB8AC3E}">
        <p14:creationId xmlns:p14="http://schemas.microsoft.com/office/powerpoint/2010/main" val="2974500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3">
            <a:extLst>
              <a:ext uri="{FF2B5EF4-FFF2-40B4-BE49-F238E27FC236}">
                <a16:creationId xmlns:a16="http://schemas.microsoft.com/office/drawing/2014/main" id="{3E0382A7-CA1C-4237-8102-739DF77DA7D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75" y="0"/>
            <a:ext cx="10255250" cy="6858000"/>
          </a:xfrm>
          <a:prstGeom prst="rect">
            <a:avLst/>
          </a:prstGeom>
        </p:spPr>
      </p:pic>
    </p:spTree>
    <p:extLst>
      <p:ext uri="{BB962C8B-B14F-4D97-AF65-F5344CB8AC3E}">
        <p14:creationId xmlns:p14="http://schemas.microsoft.com/office/powerpoint/2010/main" val="3527265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4">
            <a:extLst>
              <a:ext uri="{FF2B5EF4-FFF2-40B4-BE49-F238E27FC236}">
                <a16:creationId xmlns:a16="http://schemas.microsoft.com/office/drawing/2014/main" id="{DA1DE795-71FB-4CAF-8978-52E0F3C7C5F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9850" y="0"/>
            <a:ext cx="10147300" cy="6858000"/>
          </a:xfrm>
          <a:prstGeom prst="rect">
            <a:avLst/>
          </a:prstGeom>
        </p:spPr>
      </p:pic>
    </p:spTree>
    <p:extLst>
      <p:ext uri="{BB962C8B-B14F-4D97-AF65-F5344CB8AC3E}">
        <p14:creationId xmlns:p14="http://schemas.microsoft.com/office/powerpoint/2010/main" val="2242137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5">
            <a:extLst>
              <a:ext uri="{FF2B5EF4-FFF2-40B4-BE49-F238E27FC236}">
                <a16:creationId xmlns:a16="http://schemas.microsoft.com/office/drawing/2014/main" id="{1AA43DDB-8CC6-4CDE-AF7F-7D8B5962C21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21043" y="1149544"/>
            <a:ext cx="6817783" cy="4599129"/>
          </a:xfrm>
          <a:prstGeom prst="rect">
            <a:avLst/>
          </a:prstGeom>
        </p:spPr>
      </p:pic>
    </p:spTree>
    <p:extLst>
      <p:ext uri="{BB962C8B-B14F-4D97-AF65-F5344CB8AC3E}">
        <p14:creationId xmlns:p14="http://schemas.microsoft.com/office/powerpoint/2010/main" val="3944159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6">
            <a:extLst>
              <a:ext uri="{FF2B5EF4-FFF2-40B4-BE49-F238E27FC236}">
                <a16:creationId xmlns:a16="http://schemas.microsoft.com/office/drawing/2014/main" id="{0EEB7B31-8AB0-4535-80B0-8A8AF487742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111528"/>
            <a:ext cx="6858000" cy="4634944"/>
          </a:xfrm>
          <a:prstGeom prst="rect">
            <a:avLst/>
          </a:prstGeom>
        </p:spPr>
      </p:pic>
    </p:spTree>
    <p:extLst>
      <p:ext uri="{BB962C8B-B14F-4D97-AF65-F5344CB8AC3E}">
        <p14:creationId xmlns:p14="http://schemas.microsoft.com/office/powerpoint/2010/main" val="280084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7">
            <a:extLst>
              <a:ext uri="{FF2B5EF4-FFF2-40B4-BE49-F238E27FC236}">
                <a16:creationId xmlns:a16="http://schemas.microsoft.com/office/drawing/2014/main" id="{41799C54-A3C5-48E5-A87D-F0D7BCF5A97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117315"/>
            <a:ext cx="6858002" cy="4623372"/>
          </a:xfrm>
          <a:prstGeom prst="rect">
            <a:avLst/>
          </a:prstGeom>
        </p:spPr>
      </p:pic>
    </p:spTree>
    <p:extLst>
      <p:ext uri="{BB962C8B-B14F-4D97-AF65-F5344CB8AC3E}">
        <p14:creationId xmlns:p14="http://schemas.microsoft.com/office/powerpoint/2010/main" val="1610243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8">
            <a:extLst>
              <a:ext uri="{FF2B5EF4-FFF2-40B4-BE49-F238E27FC236}">
                <a16:creationId xmlns:a16="http://schemas.microsoft.com/office/drawing/2014/main" id="{EFBB6C83-BA27-4C16-BB26-CE570C230D8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687370" y="1115870"/>
            <a:ext cx="6858000" cy="4626259"/>
          </a:xfrm>
          <a:prstGeom prst="rect">
            <a:avLst/>
          </a:prstGeom>
        </p:spPr>
      </p:pic>
    </p:spTree>
    <p:extLst>
      <p:ext uri="{BB962C8B-B14F-4D97-AF65-F5344CB8AC3E}">
        <p14:creationId xmlns:p14="http://schemas.microsoft.com/office/powerpoint/2010/main" val="3129569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
            <a:extLst>
              <a:ext uri="{FF2B5EF4-FFF2-40B4-BE49-F238E27FC236}">
                <a16:creationId xmlns:a16="http://schemas.microsoft.com/office/drawing/2014/main" id="{BC70767D-DB00-4DB9-82AC-EFCD7D65ADB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3618981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59">
            <a:extLst>
              <a:ext uri="{FF2B5EF4-FFF2-40B4-BE49-F238E27FC236}">
                <a16:creationId xmlns:a16="http://schemas.microsoft.com/office/drawing/2014/main" id="{7C714479-AEE6-4920-81DD-E735F508B16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2926184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0">
            <a:extLst>
              <a:ext uri="{FF2B5EF4-FFF2-40B4-BE49-F238E27FC236}">
                <a16:creationId xmlns:a16="http://schemas.microsoft.com/office/drawing/2014/main" id="{F73E7792-71A0-4DDB-9375-9C0430D6767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3489627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1">
            <a:extLst>
              <a:ext uri="{FF2B5EF4-FFF2-40B4-BE49-F238E27FC236}">
                <a16:creationId xmlns:a16="http://schemas.microsoft.com/office/drawing/2014/main" id="{707B3B43-C2CF-4534-B65D-B76C9ECE28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325" y="0"/>
            <a:ext cx="10166350" cy="6858000"/>
          </a:xfrm>
          <a:prstGeom prst="rect">
            <a:avLst/>
          </a:prstGeom>
        </p:spPr>
      </p:pic>
    </p:spTree>
    <p:extLst>
      <p:ext uri="{BB962C8B-B14F-4D97-AF65-F5344CB8AC3E}">
        <p14:creationId xmlns:p14="http://schemas.microsoft.com/office/powerpoint/2010/main" val="217760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2">
            <a:extLst>
              <a:ext uri="{FF2B5EF4-FFF2-40B4-BE49-F238E27FC236}">
                <a16:creationId xmlns:a16="http://schemas.microsoft.com/office/drawing/2014/main" id="{40E94DAF-1B77-4B88-9A4F-4E4AF4A11A1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1438554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3">
            <a:extLst>
              <a:ext uri="{FF2B5EF4-FFF2-40B4-BE49-F238E27FC236}">
                <a16:creationId xmlns:a16="http://schemas.microsoft.com/office/drawing/2014/main" id="{EFF67EEF-ED82-4C56-BE22-E56C0439F5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9" y="1118757"/>
            <a:ext cx="6858000" cy="4620486"/>
          </a:xfrm>
          <a:prstGeom prst="rect">
            <a:avLst/>
          </a:prstGeom>
        </p:spPr>
      </p:pic>
    </p:spTree>
    <p:extLst>
      <p:ext uri="{BB962C8B-B14F-4D97-AF65-F5344CB8AC3E}">
        <p14:creationId xmlns:p14="http://schemas.microsoft.com/office/powerpoint/2010/main" val="2638328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4">
            <a:extLst>
              <a:ext uri="{FF2B5EF4-FFF2-40B4-BE49-F238E27FC236}">
                <a16:creationId xmlns:a16="http://schemas.microsoft.com/office/drawing/2014/main" id="{475EE7EB-B770-4F1A-9F5F-5590B4BB774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850" y="0"/>
            <a:ext cx="10147300" cy="6858000"/>
          </a:xfrm>
          <a:prstGeom prst="rect">
            <a:avLst/>
          </a:prstGeom>
        </p:spPr>
      </p:pic>
    </p:spTree>
    <p:extLst>
      <p:ext uri="{BB962C8B-B14F-4D97-AF65-F5344CB8AC3E}">
        <p14:creationId xmlns:p14="http://schemas.microsoft.com/office/powerpoint/2010/main" val="2913304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5">
            <a:extLst>
              <a:ext uri="{FF2B5EF4-FFF2-40B4-BE49-F238E27FC236}">
                <a16:creationId xmlns:a16="http://schemas.microsoft.com/office/drawing/2014/main" id="{22CA27E3-AD45-4599-A7BC-B4F5BB477CC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1134437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6">
            <a:extLst>
              <a:ext uri="{FF2B5EF4-FFF2-40B4-BE49-F238E27FC236}">
                <a16:creationId xmlns:a16="http://schemas.microsoft.com/office/drawing/2014/main" id="{AD22C15D-CD70-4944-A0FD-E458D60372A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3285097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7">
            <a:extLst>
              <a:ext uri="{FF2B5EF4-FFF2-40B4-BE49-F238E27FC236}">
                <a16:creationId xmlns:a16="http://schemas.microsoft.com/office/drawing/2014/main" id="{79208266-EB6F-40FB-9E9B-B3F6426B397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118756"/>
            <a:ext cx="6858001" cy="4620487"/>
          </a:xfrm>
          <a:prstGeom prst="rect">
            <a:avLst/>
          </a:prstGeom>
        </p:spPr>
      </p:pic>
    </p:spTree>
    <p:extLst>
      <p:ext uri="{BB962C8B-B14F-4D97-AF65-F5344CB8AC3E}">
        <p14:creationId xmlns:p14="http://schemas.microsoft.com/office/powerpoint/2010/main" val="2409510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8">
            <a:extLst>
              <a:ext uri="{FF2B5EF4-FFF2-40B4-BE49-F238E27FC236}">
                <a16:creationId xmlns:a16="http://schemas.microsoft.com/office/drawing/2014/main" id="{7BD4FD59-1C84-449D-9AE6-4E611EABDC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0325" y="0"/>
            <a:ext cx="10166350" cy="6858000"/>
          </a:xfrm>
          <a:prstGeom prst="rect">
            <a:avLst/>
          </a:prstGeom>
        </p:spPr>
      </p:pic>
    </p:spTree>
    <p:extLst>
      <p:ext uri="{BB962C8B-B14F-4D97-AF65-F5344CB8AC3E}">
        <p14:creationId xmlns:p14="http://schemas.microsoft.com/office/powerpoint/2010/main" val="322491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
            <a:extLst>
              <a:ext uri="{FF2B5EF4-FFF2-40B4-BE49-F238E27FC236}">
                <a16:creationId xmlns:a16="http://schemas.microsoft.com/office/drawing/2014/main" id="{BDF8B297-DEE2-4212-886B-802FEB3061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690854" y="1064080"/>
            <a:ext cx="6881405" cy="4694831"/>
          </a:xfrm>
          <a:prstGeom prst="rect">
            <a:avLst/>
          </a:prstGeom>
        </p:spPr>
      </p:pic>
    </p:spTree>
    <p:extLst>
      <p:ext uri="{BB962C8B-B14F-4D97-AF65-F5344CB8AC3E}">
        <p14:creationId xmlns:p14="http://schemas.microsoft.com/office/powerpoint/2010/main" val="210171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69">
            <a:extLst>
              <a:ext uri="{FF2B5EF4-FFF2-40B4-BE49-F238E27FC236}">
                <a16:creationId xmlns:a16="http://schemas.microsoft.com/office/drawing/2014/main" id="{360530C8-2A59-4ED4-85FA-62BEF2459B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115870"/>
            <a:ext cx="6858001" cy="4626259"/>
          </a:xfrm>
          <a:prstGeom prst="rect">
            <a:avLst/>
          </a:prstGeom>
        </p:spPr>
      </p:pic>
    </p:spTree>
    <p:extLst>
      <p:ext uri="{BB962C8B-B14F-4D97-AF65-F5344CB8AC3E}">
        <p14:creationId xmlns:p14="http://schemas.microsoft.com/office/powerpoint/2010/main" val="1125938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0">
            <a:extLst>
              <a:ext uri="{FF2B5EF4-FFF2-40B4-BE49-F238E27FC236}">
                <a16:creationId xmlns:a16="http://schemas.microsoft.com/office/drawing/2014/main" id="{062E4948-8D1F-4D66-9DB5-EB16BC3D58E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0800" y="0"/>
            <a:ext cx="10185400" cy="6858000"/>
          </a:xfrm>
          <a:prstGeom prst="rect">
            <a:avLst/>
          </a:prstGeom>
        </p:spPr>
      </p:pic>
    </p:spTree>
    <p:extLst>
      <p:ext uri="{BB962C8B-B14F-4D97-AF65-F5344CB8AC3E}">
        <p14:creationId xmlns:p14="http://schemas.microsoft.com/office/powerpoint/2010/main" val="3410992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1">
            <a:extLst>
              <a:ext uri="{FF2B5EF4-FFF2-40B4-BE49-F238E27FC236}">
                <a16:creationId xmlns:a16="http://schemas.microsoft.com/office/drawing/2014/main" id="{D6D6C28B-EE81-41D6-9FFB-8A717EFFB2E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1366059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2">
            <a:extLst>
              <a:ext uri="{FF2B5EF4-FFF2-40B4-BE49-F238E27FC236}">
                <a16:creationId xmlns:a16="http://schemas.microsoft.com/office/drawing/2014/main" id="{47E7C691-8CC0-490B-811A-4EE3537CAFE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850" y="0"/>
            <a:ext cx="10147300" cy="6858000"/>
          </a:xfrm>
          <a:prstGeom prst="rect">
            <a:avLst/>
          </a:prstGeom>
        </p:spPr>
      </p:pic>
    </p:spTree>
    <p:extLst>
      <p:ext uri="{BB962C8B-B14F-4D97-AF65-F5344CB8AC3E}">
        <p14:creationId xmlns:p14="http://schemas.microsoft.com/office/powerpoint/2010/main" val="1151355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3">
            <a:extLst>
              <a:ext uri="{FF2B5EF4-FFF2-40B4-BE49-F238E27FC236}">
                <a16:creationId xmlns:a16="http://schemas.microsoft.com/office/drawing/2014/main" id="{2837C12D-A481-45C5-A5AE-808ACEAE047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41530734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4">
            <a:extLst>
              <a:ext uri="{FF2B5EF4-FFF2-40B4-BE49-F238E27FC236}">
                <a16:creationId xmlns:a16="http://schemas.microsoft.com/office/drawing/2014/main" id="{811E4114-CE89-4F83-AEB2-70A28126C88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2054867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5">
            <a:extLst>
              <a:ext uri="{FF2B5EF4-FFF2-40B4-BE49-F238E27FC236}">
                <a16:creationId xmlns:a16="http://schemas.microsoft.com/office/drawing/2014/main" id="{D3809FCF-335A-4976-A0B7-070D7ABBBA5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0800" y="0"/>
            <a:ext cx="10185400" cy="6858000"/>
          </a:xfrm>
          <a:prstGeom prst="rect">
            <a:avLst/>
          </a:prstGeom>
        </p:spPr>
      </p:pic>
    </p:spTree>
    <p:extLst>
      <p:ext uri="{BB962C8B-B14F-4D97-AF65-F5344CB8AC3E}">
        <p14:creationId xmlns:p14="http://schemas.microsoft.com/office/powerpoint/2010/main" val="2898233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6">
            <a:extLst>
              <a:ext uri="{FF2B5EF4-FFF2-40B4-BE49-F238E27FC236}">
                <a16:creationId xmlns:a16="http://schemas.microsoft.com/office/drawing/2014/main" id="{CD814D54-A39A-47AF-8C29-823EF1143D5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3959689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7">
            <a:extLst>
              <a:ext uri="{FF2B5EF4-FFF2-40B4-BE49-F238E27FC236}">
                <a16:creationId xmlns:a16="http://schemas.microsoft.com/office/drawing/2014/main" id="{1FF20462-BB20-4306-9A02-16E97341E48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894655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8">
            <a:extLst>
              <a:ext uri="{FF2B5EF4-FFF2-40B4-BE49-F238E27FC236}">
                <a16:creationId xmlns:a16="http://schemas.microsoft.com/office/drawing/2014/main" id="{F1B26947-7067-4FB2-ACA8-3A6457405E8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9850" y="0"/>
            <a:ext cx="10147300" cy="6858000"/>
          </a:xfrm>
          <a:prstGeom prst="rect">
            <a:avLst/>
          </a:prstGeom>
        </p:spPr>
      </p:pic>
    </p:spTree>
    <p:extLst>
      <p:ext uri="{BB962C8B-B14F-4D97-AF65-F5344CB8AC3E}">
        <p14:creationId xmlns:p14="http://schemas.microsoft.com/office/powerpoint/2010/main" val="226645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
            <a:extLst>
              <a:ext uri="{FF2B5EF4-FFF2-40B4-BE49-F238E27FC236}">
                <a16:creationId xmlns:a16="http://schemas.microsoft.com/office/drawing/2014/main" id="{C69E1408-326B-4A14-8CB9-1D93B2922EA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 y="0"/>
            <a:ext cx="10052050" cy="6858000"/>
          </a:xfrm>
          <a:prstGeom prst="rect">
            <a:avLst/>
          </a:prstGeom>
        </p:spPr>
      </p:pic>
    </p:spTree>
    <p:extLst>
      <p:ext uri="{BB962C8B-B14F-4D97-AF65-F5344CB8AC3E}">
        <p14:creationId xmlns:p14="http://schemas.microsoft.com/office/powerpoint/2010/main" val="30516250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79">
            <a:extLst>
              <a:ext uri="{FF2B5EF4-FFF2-40B4-BE49-F238E27FC236}">
                <a16:creationId xmlns:a16="http://schemas.microsoft.com/office/drawing/2014/main" id="{5E081A9E-822A-48D1-A429-EA9075CAA31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0800" y="0"/>
            <a:ext cx="10185400" cy="6858000"/>
          </a:xfrm>
          <a:prstGeom prst="rect">
            <a:avLst/>
          </a:prstGeom>
        </p:spPr>
      </p:pic>
    </p:spTree>
    <p:extLst>
      <p:ext uri="{BB962C8B-B14F-4D97-AF65-F5344CB8AC3E}">
        <p14:creationId xmlns:p14="http://schemas.microsoft.com/office/powerpoint/2010/main" val="3965335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0">
            <a:extLst>
              <a:ext uri="{FF2B5EF4-FFF2-40B4-BE49-F238E27FC236}">
                <a16:creationId xmlns:a16="http://schemas.microsoft.com/office/drawing/2014/main" id="{D6C35656-E1CC-40C8-98DF-54E641DE1B2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9375" y="0"/>
            <a:ext cx="10128250" cy="6858000"/>
          </a:xfrm>
          <a:prstGeom prst="rect">
            <a:avLst/>
          </a:prstGeom>
        </p:spPr>
      </p:pic>
    </p:spTree>
    <p:extLst>
      <p:ext uri="{BB962C8B-B14F-4D97-AF65-F5344CB8AC3E}">
        <p14:creationId xmlns:p14="http://schemas.microsoft.com/office/powerpoint/2010/main" val="1632983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1">
            <a:extLst>
              <a:ext uri="{FF2B5EF4-FFF2-40B4-BE49-F238E27FC236}">
                <a16:creationId xmlns:a16="http://schemas.microsoft.com/office/drawing/2014/main" id="{78423615-8C00-4765-B0B4-CEF4473B76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1782088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2">
            <a:extLst>
              <a:ext uri="{FF2B5EF4-FFF2-40B4-BE49-F238E27FC236}">
                <a16:creationId xmlns:a16="http://schemas.microsoft.com/office/drawing/2014/main" id="{C7118C1C-CBF8-4F12-A17D-49818492591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3500" y="0"/>
            <a:ext cx="10160000" cy="6858000"/>
          </a:xfrm>
          <a:prstGeom prst="rect">
            <a:avLst/>
          </a:prstGeom>
        </p:spPr>
      </p:pic>
    </p:spTree>
    <p:extLst>
      <p:ext uri="{BB962C8B-B14F-4D97-AF65-F5344CB8AC3E}">
        <p14:creationId xmlns:p14="http://schemas.microsoft.com/office/powerpoint/2010/main" val="836427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3">
            <a:extLst>
              <a:ext uri="{FF2B5EF4-FFF2-40B4-BE49-F238E27FC236}">
                <a16:creationId xmlns:a16="http://schemas.microsoft.com/office/drawing/2014/main" id="{ED9689A5-6AC6-4E9F-9396-8D9BFB0D7F1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17501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4">
            <a:extLst>
              <a:ext uri="{FF2B5EF4-FFF2-40B4-BE49-F238E27FC236}">
                <a16:creationId xmlns:a16="http://schemas.microsoft.com/office/drawing/2014/main" id="{162806AE-1B24-4457-AC52-23121A7496A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3975" y="0"/>
            <a:ext cx="10179050" cy="6858000"/>
          </a:xfrm>
          <a:prstGeom prst="rect">
            <a:avLst/>
          </a:prstGeom>
        </p:spPr>
      </p:pic>
    </p:spTree>
    <p:extLst>
      <p:ext uri="{BB962C8B-B14F-4D97-AF65-F5344CB8AC3E}">
        <p14:creationId xmlns:p14="http://schemas.microsoft.com/office/powerpoint/2010/main" val="234011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6">
            <a:extLst>
              <a:ext uri="{FF2B5EF4-FFF2-40B4-BE49-F238E27FC236}">
                <a16:creationId xmlns:a16="http://schemas.microsoft.com/office/drawing/2014/main" id="{75480981-1FD2-4E2C-998B-3D89D6236A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1750" y="0"/>
            <a:ext cx="10223500" cy="6858000"/>
          </a:xfrm>
          <a:prstGeom prst="rect">
            <a:avLst/>
          </a:prstGeom>
        </p:spPr>
      </p:pic>
    </p:spTree>
    <p:extLst>
      <p:ext uri="{BB962C8B-B14F-4D97-AF65-F5344CB8AC3E}">
        <p14:creationId xmlns:p14="http://schemas.microsoft.com/office/powerpoint/2010/main" val="1425566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5">
            <a:extLst>
              <a:ext uri="{FF2B5EF4-FFF2-40B4-BE49-F238E27FC236}">
                <a16:creationId xmlns:a16="http://schemas.microsoft.com/office/drawing/2014/main" id="{80237343-050A-4155-8FF8-248F6143C38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21377" y="1149880"/>
            <a:ext cx="6815669" cy="4600576"/>
          </a:xfrm>
          <a:prstGeom prst="rect">
            <a:avLst/>
          </a:prstGeom>
        </p:spPr>
      </p:pic>
    </p:spTree>
    <p:extLst>
      <p:ext uri="{BB962C8B-B14F-4D97-AF65-F5344CB8AC3E}">
        <p14:creationId xmlns:p14="http://schemas.microsoft.com/office/powerpoint/2010/main" val="3225033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7">
            <a:extLst>
              <a:ext uri="{FF2B5EF4-FFF2-40B4-BE49-F238E27FC236}">
                <a16:creationId xmlns:a16="http://schemas.microsoft.com/office/drawing/2014/main" id="{706D3CA7-439E-4FFB-90FB-A8BE13BEBFA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7150" y="0"/>
            <a:ext cx="10172700" cy="6858000"/>
          </a:xfrm>
          <a:prstGeom prst="rect">
            <a:avLst/>
          </a:prstGeom>
        </p:spPr>
      </p:pic>
    </p:spTree>
    <p:extLst>
      <p:ext uri="{BB962C8B-B14F-4D97-AF65-F5344CB8AC3E}">
        <p14:creationId xmlns:p14="http://schemas.microsoft.com/office/powerpoint/2010/main" val="27397801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9">
            <a:extLst>
              <a:ext uri="{FF2B5EF4-FFF2-40B4-BE49-F238E27FC236}">
                <a16:creationId xmlns:a16="http://schemas.microsoft.com/office/drawing/2014/main" id="{577A219C-9DBA-465A-BD9D-AF1C6DADEF5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500" y="1111528"/>
            <a:ext cx="6858000" cy="4634944"/>
          </a:xfrm>
          <a:prstGeom prst="rect">
            <a:avLst/>
          </a:prstGeom>
        </p:spPr>
      </p:pic>
    </p:spTree>
    <p:extLst>
      <p:ext uri="{BB962C8B-B14F-4D97-AF65-F5344CB8AC3E}">
        <p14:creationId xmlns:p14="http://schemas.microsoft.com/office/powerpoint/2010/main" val="68964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n Cave  s744-8">
            <a:extLst>
              <a:ext uri="{FF2B5EF4-FFF2-40B4-BE49-F238E27FC236}">
                <a16:creationId xmlns:a16="http://schemas.microsoft.com/office/drawing/2014/main" id="{ED3A08D7-B6C3-4788-A4AE-9B46AC4F277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1543" y="1095476"/>
            <a:ext cx="6876554" cy="4685601"/>
          </a:xfrm>
          <a:prstGeom prst="rect">
            <a:avLst/>
          </a:prstGeom>
        </p:spPr>
      </p:pic>
    </p:spTree>
    <p:extLst>
      <p:ext uri="{BB962C8B-B14F-4D97-AF65-F5344CB8AC3E}">
        <p14:creationId xmlns:p14="http://schemas.microsoft.com/office/powerpoint/2010/main" val="1707235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6" name="TextBox 5">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7" name="TextBox 6">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ahyp="http://schemas.microsoft.com/office/drawing/2018/hyperlinkcolor" val="tx"/>
                    </a:ext>
                  </a:extLst>
                </a:hlinkClick>
              </a:rPr>
              <a:t>nss@caves.org</a:t>
            </a:r>
            <a:endParaRPr lang="en-US" sz="1350" dirty="0"/>
          </a:p>
          <a:p>
            <a:r>
              <a:rPr lang="en-US" sz="1350" dirty="0">
                <a:hlinkClick r:id="rId4">
                  <a:extLst>
                    <a:ext uri="{A12FA001-AC4F-418D-AE19-62706E023703}">
                      <ahyp:hlinkClr xmlns:ahyp="http://schemas.microsoft.com/office/drawing/2018/hyperlinkcolor" val="tx"/>
                    </a:ext>
                  </a:extLst>
                </a:hlinkClick>
              </a:rPr>
              <a:t>https://caves.org</a:t>
            </a:r>
            <a:r>
              <a:rPr lang="en-US" sz="1575" dirty="0">
                <a:hlinkClick r:id="rId4">
                  <a:extLst>
                    <a:ext uri="{A12FA001-AC4F-418D-AE19-62706E023703}">
                      <ahyp:hlinkClr xmlns:ahyp="http://schemas.microsoft.com/office/drawing/2018/hyperlinkcolor" val="tx"/>
                    </a:ext>
                  </a:extLst>
                </a:hlinkClick>
              </a:rPr>
              <a:t>/</a:t>
            </a:r>
            <a:endParaRPr lang="en-US" sz="1575" dirty="0"/>
          </a:p>
        </p:txBody>
      </p:sp>
      <p:sp>
        <p:nvSpPr>
          <p:cNvPr id="8" name="TextBox 7">
            <a:extLst>
              <a:ext uri="{FF2B5EF4-FFF2-40B4-BE49-F238E27FC236}">
                <a16:creationId xmlns:a16="http://schemas.microsoft.com/office/drawing/2014/main" id="{DEA25D03-6401-4069-93FB-712133C10A91}"/>
              </a:ext>
            </a:extLst>
          </p:cNvPr>
          <p:cNvSpPr txBox="1"/>
          <p:nvPr/>
        </p:nvSpPr>
        <p:spPr>
          <a:xfrm>
            <a:off x="-9690" y="1248919"/>
            <a:ext cx="10294454" cy="1754326"/>
          </a:xfrm>
          <a:prstGeom prst="rect">
            <a:avLst/>
          </a:prstGeom>
          <a:noFill/>
        </p:spPr>
        <p:txBody>
          <a:bodyPr wrap="square" rtlCol="0">
            <a:spAutoFit/>
          </a:bodyPr>
          <a:lstStyle/>
          <a:p>
            <a:pPr algn="ctr"/>
            <a:r>
              <a:rPr lang="en-US" sz="3600" dirty="0"/>
              <a:t>The Magic Hollow Mountain</a:t>
            </a:r>
          </a:p>
          <a:p>
            <a:pPr algn="ctr"/>
            <a:r>
              <a:rPr lang="en-US" sz="3600" dirty="0"/>
              <a:t>Fern Cave</a:t>
            </a:r>
          </a:p>
          <a:p>
            <a:pPr algn="ctr"/>
            <a:r>
              <a:rPr lang="en-US" sz="3600" dirty="0"/>
              <a:t>By John Van Swearingen IV</a:t>
            </a:r>
          </a:p>
        </p:txBody>
      </p:sp>
      <p:sp>
        <p:nvSpPr>
          <p:cNvPr id="9" name="TextBox 8">
            <a:extLst>
              <a:ext uri="{FF2B5EF4-FFF2-40B4-BE49-F238E27FC236}">
                <a16:creationId xmlns:a16="http://schemas.microsoft.com/office/drawing/2014/main" id="{50E83C7E-9A5B-433C-9BC8-81C1AE7A78BE}"/>
              </a:ext>
            </a:extLst>
          </p:cNvPr>
          <p:cNvSpPr txBox="1"/>
          <p:nvPr/>
        </p:nvSpPr>
        <p:spPr>
          <a:xfrm>
            <a:off x="2571751" y="3304558"/>
            <a:ext cx="6728830" cy="1477328"/>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S744</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PowerPoint program created by David Socky and Alex Sproul</a:t>
            </a:r>
          </a:p>
          <a:p>
            <a:pPr marL="321480" indent="-321480">
              <a:buFont typeface="Arial" panose="020B0604020202020204" pitchFamily="34" charset="0"/>
              <a:buChar char="•"/>
            </a:pPr>
            <a:r>
              <a:rPr lang="en-US" dirty="0"/>
              <a:t>90 slides, with script in presenter notes</a:t>
            </a:r>
          </a:p>
          <a:p>
            <a:pPr marL="321480" indent="-321480">
              <a:buFont typeface="Arial" panose="020B0604020202020204" pitchFamily="34" charset="0"/>
              <a:buChar char="•"/>
            </a:pPr>
            <a:r>
              <a:rPr lang="en-US" dirty="0"/>
              <a:t>PowerPoint created 2/16/2021</a:t>
            </a:r>
          </a:p>
        </p:txBody>
      </p:sp>
      <p:cxnSp>
        <p:nvCxnSpPr>
          <p:cNvPr id="10" name="Straight Connector 9">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424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2497</TotalTime>
  <Words>1722</Words>
  <Application>Microsoft Office PowerPoint</Application>
  <PresentationFormat>35mm Slides</PresentationFormat>
  <Paragraphs>186</Paragraphs>
  <Slides>90</Slides>
  <Notes>82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Webinar Series</dc:title>
  <dc:creator>Jason</dc:creator>
  <cp:lastModifiedBy>David Socky</cp:lastModifiedBy>
  <cp:revision>175</cp:revision>
  <dcterms:created xsi:type="dcterms:W3CDTF">2012-12-11T04:58:37Z</dcterms:created>
  <dcterms:modified xsi:type="dcterms:W3CDTF">2021-02-17T03:22:00Z</dcterms:modified>
</cp:coreProperties>
</file>